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518" r:id="rId3"/>
    <p:sldId id="519" r:id="rId4"/>
    <p:sldId id="520" r:id="rId5"/>
    <p:sldId id="512" r:id="rId6"/>
    <p:sldId id="515" r:id="rId7"/>
    <p:sldId id="516" r:id="rId8"/>
    <p:sldId id="258" r:id="rId9"/>
    <p:sldId id="508" r:id="rId10"/>
    <p:sldId id="486" r:id="rId11"/>
    <p:sldId id="489" r:id="rId12"/>
    <p:sldId id="257" r:id="rId13"/>
    <p:sldId id="513" r:id="rId14"/>
    <p:sldId id="511" r:id="rId15"/>
    <p:sldId id="510" r:id="rId16"/>
    <p:sldId id="51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704E05-AD9F-4EA5-8858-3100BB51091A}" type="doc">
      <dgm:prSet loTypeId="urn:microsoft.com/office/officeart/2005/8/layout/vList5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B0EA624-3143-43BD-83D7-5F27720299EB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cs-CZ" sz="3100" b="1" dirty="0"/>
            <a:t>ISO 18184</a:t>
          </a:r>
        </a:p>
        <a:p>
          <a:r>
            <a:rPr lang="cs-CZ" sz="2000" b="1" dirty="0"/>
            <a:t>ČSN ISO 18184 </a:t>
          </a:r>
          <a:endParaRPr lang="cs-CZ" sz="2000" dirty="0"/>
        </a:p>
      </dgm:t>
    </dgm:pt>
    <dgm:pt modelId="{3A7A4326-F4D5-4056-9C3E-5876E5C17937}" type="parTrans" cxnId="{E68E629B-F266-4791-A2B8-142EB9A66694}">
      <dgm:prSet/>
      <dgm:spPr/>
      <dgm:t>
        <a:bodyPr/>
        <a:lstStyle/>
        <a:p>
          <a:endParaRPr lang="cs-CZ"/>
        </a:p>
      </dgm:t>
    </dgm:pt>
    <dgm:pt modelId="{DC97A351-E8B7-4D92-BC97-D0CEFD8E8250}" type="sibTrans" cxnId="{E68E629B-F266-4791-A2B8-142EB9A66694}">
      <dgm:prSet/>
      <dgm:spPr/>
      <dgm:t>
        <a:bodyPr/>
        <a:lstStyle/>
        <a:p>
          <a:endParaRPr lang="cs-CZ"/>
        </a:p>
      </dgm:t>
    </dgm:pt>
    <dgm:pt modelId="{75382128-1B89-4A2E-947B-985F722C0A9E}">
      <dgm:prSet phldrT="[Text]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cs-CZ" dirty="0" err="1"/>
            <a:t>Antiviral</a:t>
          </a:r>
          <a:r>
            <a:rPr lang="cs-CZ" dirty="0"/>
            <a:t> </a:t>
          </a:r>
          <a:r>
            <a:rPr lang="cs-CZ" dirty="0" err="1"/>
            <a:t>activity</a:t>
          </a:r>
          <a:r>
            <a:rPr lang="cs-CZ" dirty="0"/>
            <a:t> </a:t>
          </a:r>
          <a:r>
            <a:rPr lang="cs-CZ" dirty="0" err="1"/>
            <a:t>of</a:t>
          </a:r>
          <a:r>
            <a:rPr lang="cs-CZ" dirty="0"/>
            <a:t> </a:t>
          </a:r>
          <a:r>
            <a:rPr lang="cs-CZ" dirty="0" err="1"/>
            <a:t>the</a:t>
          </a:r>
          <a:r>
            <a:rPr lang="cs-CZ" dirty="0"/>
            <a:t> </a:t>
          </a:r>
          <a:r>
            <a:rPr lang="cs-CZ" b="1" dirty="0"/>
            <a:t>textile </a:t>
          </a:r>
          <a:r>
            <a:rPr lang="cs-CZ" b="1" dirty="0" err="1"/>
            <a:t>products</a:t>
          </a:r>
          <a:endParaRPr lang="cs-CZ" b="1" dirty="0"/>
        </a:p>
      </dgm:t>
    </dgm:pt>
    <dgm:pt modelId="{D6C58C79-3EC6-465D-A0CB-EA28B5570701}" type="parTrans" cxnId="{BE2FFE73-5359-486A-A041-0B8F135A98D5}">
      <dgm:prSet/>
      <dgm:spPr/>
      <dgm:t>
        <a:bodyPr/>
        <a:lstStyle/>
        <a:p>
          <a:endParaRPr lang="cs-CZ"/>
        </a:p>
      </dgm:t>
    </dgm:pt>
    <dgm:pt modelId="{1F5BC4EF-7834-407B-9007-5D92AED99F16}" type="sibTrans" cxnId="{BE2FFE73-5359-486A-A041-0B8F135A98D5}">
      <dgm:prSet/>
      <dgm:spPr/>
      <dgm:t>
        <a:bodyPr/>
        <a:lstStyle/>
        <a:p>
          <a:endParaRPr lang="cs-CZ"/>
        </a:p>
      </dgm:t>
    </dgm:pt>
    <dgm:pt modelId="{F74DFC22-DF4E-4D4C-8912-B749C23CA2F5}">
      <dgm:prSet phldrT="[Text]" custT="1"/>
      <dgm:spPr>
        <a:solidFill>
          <a:srgbClr val="00B050"/>
        </a:solidFill>
      </dgm:spPr>
      <dgm:t>
        <a:bodyPr/>
        <a:lstStyle/>
        <a:p>
          <a:r>
            <a:rPr lang="cs-CZ" sz="3100" b="1" dirty="0"/>
            <a:t>ISO 21702</a:t>
          </a:r>
        </a:p>
        <a:p>
          <a:r>
            <a:rPr lang="cs-CZ" sz="2000" b="1" dirty="0"/>
            <a:t>ČSN ISO 21702</a:t>
          </a:r>
          <a:endParaRPr lang="cs-CZ" sz="2000" dirty="0"/>
        </a:p>
      </dgm:t>
    </dgm:pt>
    <dgm:pt modelId="{606CAB03-57C6-4E38-BDC5-76E645AE7B3D}" type="parTrans" cxnId="{FDE663AD-1FDB-4970-B23C-570FF3869AD6}">
      <dgm:prSet/>
      <dgm:spPr/>
      <dgm:t>
        <a:bodyPr/>
        <a:lstStyle/>
        <a:p>
          <a:endParaRPr lang="cs-CZ"/>
        </a:p>
      </dgm:t>
    </dgm:pt>
    <dgm:pt modelId="{B02819AB-E255-4B50-96BA-363983770F56}" type="sibTrans" cxnId="{FDE663AD-1FDB-4970-B23C-570FF3869AD6}">
      <dgm:prSet/>
      <dgm:spPr/>
      <dgm:t>
        <a:bodyPr/>
        <a:lstStyle/>
        <a:p>
          <a:endParaRPr lang="cs-CZ"/>
        </a:p>
      </dgm:t>
    </dgm:pt>
    <dgm:pt modelId="{85C42DF3-850D-4B3D-9F33-A4031F3B8C4C}">
      <dgm:prSet phldrT="[Text]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cs-CZ" dirty="0" err="1"/>
            <a:t>Antiviral</a:t>
          </a:r>
          <a:r>
            <a:rPr lang="cs-CZ" dirty="0"/>
            <a:t> </a:t>
          </a:r>
          <a:r>
            <a:rPr lang="cs-CZ" dirty="0" err="1"/>
            <a:t>activity</a:t>
          </a:r>
          <a:r>
            <a:rPr lang="cs-CZ" dirty="0"/>
            <a:t> </a:t>
          </a:r>
          <a:r>
            <a:rPr lang="cs-CZ" dirty="0" err="1"/>
            <a:t>of</a:t>
          </a:r>
          <a:r>
            <a:rPr lang="cs-CZ" dirty="0"/>
            <a:t> </a:t>
          </a:r>
          <a:r>
            <a:rPr lang="cs-CZ" b="1" dirty="0" err="1"/>
            <a:t>plastics</a:t>
          </a:r>
          <a:r>
            <a:rPr lang="cs-CZ" b="1" dirty="0"/>
            <a:t> and non-</a:t>
          </a:r>
          <a:r>
            <a:rPr lang="cs-CZ" b="1" dirty="0" err="1"/>
            <a:t>porous</a:t>
          </a:r>
          <a:r>
            <a:rPr lang="cs-CZ" b="1" dirty="0"/>
            <a:t> </a:t>
          </a:r>
          <a:r>
            <a:rPr lang="cs-CZ" b="1" dirty="0" err="1"/>
            <a:t>materials</a:t>
          </a:r>
          <a:endParaRPr lang="cs-CZ" b="1" dirty="0"/>
        </a:p>
      </dgm:t>
    </dgm:pt>
    <dgm:pt modelId="{59413842-B92F-4C45-B119-91717B46EA28}" type="parTrans" cxnId="{3CF8A9E2-B001-40BE-935C-DBC055E4AF46}">
      <dgm:prSet/>
      <dgm:spPr/>
      <dgm:t>
        <a:bodyPr/>
        <a:lstStyle/>
        <a:p>
          <a:endParaRPr lang="cs-CZ"/>
        </a:p>
      </dgm:t>
    </dgm:pt>
    <dgm:pt modelId="{E9BAFB2E-9951-4E4C-909A-69A3B1C42904}" type="sibTrans" cxnId="{3CF8A9E2-B001-40BE-935C-DBC055E4AF46}">
      <dgm:prSet/>
      <dgm:spPr/>
      <dgm:t>
        <a:bodyPr/>
        <a:lstStyle/>
        <a:p>
          <a:endParaRPr lang="cs-CZ"/>
        </a:p>
      </dgm:t>
    </dgm:pt>
    <dgm:pt modelId="{BC20EE85-FBD6-43C4-9CC9-AF2924986CEF}">
      <dgm:prSet phldrT="[Text]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cs-CZ" b="1" dirty="0"/>
            <a:t>Textilie – Stanovení antivirové aktivity textilních výrobků</a:t>
          </a:r>
        </a:p>
      </dgm:t>
    </dgm:pt>
    <dgm:pt modelId="{9C0123C1-7B95-4BEF-9284-ECCC070F37D7}" type="parTrans" cxnId="{58A5352D-EDF1-42A8-AB03-87671D234F71}">
      <dgm:prSet/>
      <dgm:spPr/>
      <dgm:t>
        <a:bodyPr/>
        <a:lstStyle/>
        <a:p>
          <a:endParaRPr lang="cs-CZ"/>
        </a:p>
      </dgm:t>
    </dgm:pt>
    <dgm:pt modelId="{76713965-E54E-4B1B-B298-79E1C4646688}" type="sibTrans" cxnId="{58A5352D-EDF1-42A8-AB03-87671D234F71}">
      <dgm:prSet/>
      <dgm:spPr/>
      <dgm:t>
        <a:bodyPr/>
        <a:lstStyle/>
        <a:p>
          <a:endParaRPr lang="cs-CZ"/>
        </a:p>
      </dgm:t>
    </dgm:pt>
    <dgm:pt modelId="{1B0E01D5-C4E5-4B16-9721-5489741F4899}">
      <dgm:prSet phldrT="[Text]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cs-CZ" b="1" dirty="0"/>
            <a:t>Měření antivirové aktivity na plastech a jiných neporézních površích</a:t>
          </a:r>
        </a:p>
      </dgm:t>
    </dgm:pt>
    <dgm:pt modelId="{E1427FED-016A-4CC3-AAD2-4E917FB9E876}" type="parTrans" cxnId="{468F3E27-5A09-472E-A304-11A524346AB5}">
      <dgm:prSet/>
      <dgm:spPr/>
      <dgm:t>
        <a:bodyPr/>
        <a:lstStyle/>
        <a:p>
          <a:endParaRPr lang="cs-CZ"/>
        </a:p>
      </dgm:t>
    </dgm:pt>
    <dgm:pt modelId="{557F8E0F-41AF-4447-BF06-8AACBD2986DB}" type="sibTrans" cxnId="{468F3E27-5A09-472E-A304-11A524346AB5}">
      <dgm:prSet/>
      <dgm:spPr/>
      <dgm:t>
        <a:bodyPr/>
        <a:lstStyle/>
        <a:p>
          <a:endParaRPr lang="cs-CZ"/>
        </a:p>
      </dgm:t>
    </dgm:pt>
    <dgm:pt modelId="{87B2C986-6CBC-4DC3-90D1-DC995399B29B}" type="pres">
      <dgm:prSet presAssocID="{0F704E05-AD9F-4EA5-8858-3100BB51091A}" presName="Name0" presStyleCnt="0">
        <dgm:presLayoutVars>
          <dgm:dir/>
          <dgm:animLvl val="lvl"/>
          <dgm:resizeHandles val="exact"/>
        </dgm:presLayoutVars>
      </dgm:prSet>
      <dgm:spPr/>
    </dgm:pt>
    <dgm:pt modelId="{6513A18E-2B27-445D-8069-1BE0C95A6F5F}" type="pres">
      <dgm:prSet presAssocID="{BB0EA624-3143-43BD-83D7-5F27720299EB}" presName="linNode" presStyleCnt="0"/>
      <dgm:spPr/>
    </dgm:pt>
    <dgm:pt modelId="{4BAB4D14-0E1B-4E38-AAD2-FDC3F4F7B89F}" type="pres">
      <dgm:prSet presAssocID="{BB0EA624-3143-43BD-83D7-5F27720299EB}" presName="parentText" presStyleLbl="node1" presStyleIdx="0" presStyleCnt="2" custLinFactNeighborX="327" custLinFactNeighborY="-2">
        <dgm:presLayoutVars>
          <dgm:chMax val="1"/>
          <dgm:bulletEnabled val="1"/>
        </dgm:presLayoutVars>
      </dgm:prSet>
      <dgm:spPr/>
    </dgm:pt>
    <dgm:pt modelId="{55680DF4-EB4D-4585-AA1A-CA9605630BC4}" type="pres">
      <dgm:prSet presAssocID="{BB0EA624-3143-43BD-83D7-5F27720299EB}" presName="descendantText" presStyleLbl="alignAccFollowNode1" presStyleIdx="0" presStyleCnt="2">
        <dgm:presLayoutVars>
          <dgm:bulletEnabled val="1"/>
        </dgm:presLayoutVars>
      </dgm:prSet>
      <dgm:spPr/>
    </dgm:pt>
    <dgm:pt modelId="{C0037613-795C-4633-9F51-FF42D9D8D0D7}" type="pres">
      <dgm:prSet presAssocID="{DC97A351-E8B7-4D92-BC97-D0CEFD8E8250}" presName="sp" presStyleCnt="0"/>
      <dgm:spPr/>
    </dgm:pt>
    <dgm:pt modelId="{B65805FD-DC83-48B1-AA05-4D0F4BB51603}" type="pres">
      <dgm:prSet presAssocID="{F74DFC22-DF4E-4D4C-8912-B749C23CA2F5}" presName="linNode" presStyleCnt="0"/>
      <dgm:spPr/>
    </dgm:pt>
    <dgm:pt modelId="{B14F6629-0921-45AC-AEAA-1DDD7A2FBACE}" type="pres">
      <dgm:prSet presAssocID="{F74DFC22-DF4E-4D4C-8912-B749C23CA2F5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B9511A7E-8FC4-4432-B04C-6185FD7067B9}" type="pres">
      <dgm:prSet presAssocID="{F74DFC22-DF4E-4D4C-8912-B749C23CA2F5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1FF6CE14-4D71-454F-BB7F-22EDFB1422CF}" type="presOf" srcId="{BB0EA624-3143-43BD-83D7-5F27720299EB}" destId="{4BAB4D14-0E1B-4E38-AAD2-FDC3F4F7B89F}" srcOrd="0" destOrd="0" presId="urn:microsoft.com/office/officeart/2005/8/layout/vList5"/>
    <dgm:cxn modelId="{7D30BD23-704B-4055-B6A5-0DA46BE831B8}" type="presOf" srcId="{1B0E01D5-C4E5-4B16-9721-5489741F4899}" destId="{B9511A7E-8FC4-4432-B04C-6185FD7067B9}" srcOrd="0" destOrd="1" presId="urn:microsoft.com/office/officeart/2005/8/layout/vList5"/>
    <dgm:cxn modelId="{468F3E27-5A09-472E-A304-11A524346AB5}" srcId="{F74DFC22-DF4E-4D4C-8912-B749C23CA2F5}" destId="{1B0E01D5-C4E5-4B16-9721-5489741F4899}" srcOrd="1" destOrd="0" parTransId="{E1427FED-016A-4CC3-AAD2-4E917FB9E876}" sibTransId="{557F8E0F-41AF-4447-BF06-8AACBD2986DB}"/>
    <dgm:cxn modelId="{58A5352D-EDF1-42A8-AB03-87671D234F71}" srcId="{BB0EA624-3143-43BD-83D7-5F27720299EB}" destId="{BC20EE85-FBD6-43C4-9CC9-AF2924986CEF}" srcOrd="1" destOrd="0" parTransId="{9C0123C1-7B95-4BEF-9284-ECCC070F37D7}" sibTransId="{76713965-E54E-4B1B-B298-79E1C4646688}"/>
    <dgm:cxn modelId="{BE2FFE73-5359-486A-A041-0B8F135A98D5}" srcId="{BB0EA624-3143-43BD-83D7-5F27720299EB}" destId="{75382128-1B89-4A2E-947B-985F722C0A9E}" srcOrd="0" destOrd="0" parTransId="{D6C58C79-3EC6-465D-A0CB-EA28B5570701}" sibTransId="{1F5BC4EF-7834-407B-9007-5D92AED99F16}"/>
    <dgm:cxn modelId="{FD7C4F91-7D7B-4C45-AE0C-7F475FF0865F}" type="presOf" srcId="{BC20EE85-FBD6-43C4-9CC9-AF2924986CEF}" destId="{55680DF4-EB4D-4585-AA1A-CA9605630BC4}" srcOrd="0" destOrd="1" presId="urn:microsoft.com/office/officeart/2005/8/layout/vList5"/>
    <dgm:cxn modelId="{E68E629B-F266-4791-A2B8-142EB9A66694}" srcId="{0F704E05-AD9F-4EA5-8858-3100BB51091A}" destId="{BB0EA624-3143-43BD-83D7-5F27720299EB}" srcOrd="0" destOrd="0" parTransId="{3A7A4326-F4D5-4056-9C3E-5876E5C17937}" sibTransId="{DC97A351-E8B7-4D92-BC97-D0CEFD8E8250}"/>
    <dgm:cxn modelId="{FDE663AD-1FDB-4970-B23C-570FF3869AD6}" srcId="{0F704E05-AD9F-4EA5-8858-3100BB51091A}" destId="{F74DFC22-DF4E-4D4C-8912-B749C23CA2F5}" srcOrd="1" destOrd="0" parTransId="{606CAB03-57C6-4E38-BDC5-76E645AE7B3D}" sibTransId="{B02819AB-E255-4B50-96BA-363983770F56}"/>
    <dgm:cxn modelId="{8ACA63C4-261E-4D2F-A89D-EB11A36FA815}" type="presOf" srcId="{75382128-1B89-4A2E-947B-985F722C0A9E}" destId="{55680DF4-EB4D-4585-AA1A-CA9605630BC4}" srcOrd="0" destOrd="0" presId="urn:microsoft.com/office/officeart/2005/8/layout/vList5"/>
    <dgm:cxn modelId="{767411D5-8676-485E-8496-C434ED73970F}" type="presOf" srcId="{85C42DF3-850D-4B3D-9F33-A4031F3B8C4C}" destId="{B9511A7E-8FC4-4432-B04C-6185FD7067B9}" srcOrd="0" destOrd="0" presId="urn:microsoft.com/office/officeart/2005/8/layout/vList5"/>
    <dgm:cxn modelId="{9DF990DC-4A4C-4905-9BFB-8446E162D239}" type="presOf" srcId="{0F704E05-AD9F-4EA5-8858-3100BB51091A}" destId="{87B2C986-6CBC-4DC3-90D1-DC995399B29B}" srcOrd="0" destOrd="0" presId="urn:microsoft.com/office/officeart/2005/8/layout/vList5"/>
    <dgm:cxn modelId="{FBB2B7E1-5DEC-49E3-852D-FA61A40650AF}" type="presOf" srcId="{F74DFC22-DF4E-4D4C-8912-B749C23CA2F5}" destId="{B14F6629-0921-45AC-AEAA-1DDD7A2FBACE}" srcOrd="0" destOrd="0" presId="urn:microsoft.com/office/officeart/2005/8/layout/vList5"/>
    <dgm:cxn modelId="{3CF8A9E2-B001-40BE-935C-DBC055E4AF46}" srcId="{F74DFC22-DF4E-4D4C-8912-B749C23CA2F5}" destId="{85C42DF3-850D-4B3D-9F33-A4031F3B8C4C}" srcOrd="0" destOrd="0" parTransId="{59413842-B92F-4C45-B119-91717B46EA28}" sibTransId="{E9BAFB2E-9951-4E4C-909A-69A3B1C42904}"/>
    <dgm:cxn modelId="{961B172F-58EF-4D67-BDEC-B07898E55D52}" type="presParOf" srcId="{87B2C986-6CBC-4DC3-90D1-DC995399B29B}" destId="{6513A18E-2B27-445D-8069-1BE0C95A6F5F}" srcOrd="0" destOrd="0" presId="urn:microsoft.com/office/officeart/2005/8/layout/vList5"/>
    <dgm:cxn modelId="{0ADF8038-7543-42BD-B12F-F6C727210223}" type="presParOf" srcId="{6513A18E-2B27-445D-8069-1BE0C95A6F5F}" destId="{4BAB4D14-0E1B-4E38-AAD2-FDC3F4F7B89F}" srcOrd="0" destOrd="0" presId="urn:microsoft.com/office/officeart/2005/8/layout/vList5"/>
    <dgm:cxn modelId="{F035D793-58C1-43C0-8F87-B679260535B7}" type="presParOf" srcId="{6513A18E-2B27-445D-8069-1BE0C95A6F5F}" destId="{55680DF4-EB4D-4585-AA1A-CA9605630BC4}" srcOrd="1" destOrd="0" presId="urn:microsoft.com/office/officeart/2005/8/layout/vList5"/>
    <dgm:cxn modelId="{7F5CB8C1-5EA1-4E70-BAF1-151BE13A6A02}" type="presParOf" srcId="{87B2C986-6CBC-4DC3-90D1-DC995399B29B}" destId="{C0037613-795C-4633-9F51-FF42D9D8D0D7}" srcOrd="1" destOrd="0" presId="urn:microsoft.com/office/officeart/2005/8/layout/vList5"/>
    <dgm:cxn modelId="{F0A1E1B8-E3AA-4EA4-AA2A-92008FAE18C0}" type="presParOf" srcId="{87B2C986-6CBC-4DC3-90D1-DC995399B29B}" destId="{B65805FD-DC83-48B1-AA05-4D0F4BB51603}" srcOrd="2" destOrd="0" presId="urn:microsoft.com/office/officeart/2005/8/layout/vList5"/>
    <dgm:cxn modelId="{85AAE760-E1D4-4353-82B4-1C1A4C52679C}" type="presParOf" srcId="{B65805FD-DC83-48B1-AA05-4D0F4BB51603}" destId="{B14F6629-0921-45AC-AEAA-1DDD7A2FBACE}" srcOrd="0" destOrd="0" presId="urn:microsoft.com/office/officeart/2005/8/layout/vList5"/>
    <dgm:cxn modelId="{2B961E6A-2C66-4DA2-9F23-1B02C765D7C8}" type="presParOf" srcId="{B65805FD-DC83-48B1-AA05-4D0F4BB51603}" destId="{B9511A7E-8FC4-4432-B04C-6185FD7067B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540800-9702-46F1-9DC6-660B871442D7}" type="doc">
      <dgm:prSet loTypeId="urn:microsoft.com/office/officeart/2009/layout/CircleArrowProcess" loCatId="process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cs-CZ"/>
        </a:p>
      </dgm:t>
    </dgm:pt>
    <dgm:pt modelId="{7DB249AF-D640-46B6-BD88-977AB004DBE4}">
      <dgm:prSet phldrT="[Text]" custT="1"/>
      <dgm:spPr/>
      <dgm:t>
        <a:bodyPr/>
        <a:lstStyle/>
        <a:p>
          <a:r>
            <a:rPr lang="cs-CZ" sz="2000" b="1" dirty="0" err="1">
              <a:highlight>
                <a:srgbClr val="C0C0C0"/>
              </a:highlight>
            </a:rPr>
            <a:t>Suspension</a:t>
          </a:r>
          <a:r>
            <a:rPr lang="cs-CZ" sz="2000" b="1" dirty="0">
              <a:highlight>
                <a:srgbClr val="C0C0C0"/>
              </a:highlight>
            </a:rPr>
            <a:t> </a:t>
          </a:r>
          <a:r>
            <a:rPr lang="cs-CZ" sz="2000" b="1" dirty="0" err="1">
              <a:highlight>
                <a:srgbClr val="C0C0C0"/>
              </a:highlight>
            </a:rPr>
            <a:t>of</a:t>
          </a:r>
          <a:r>
            <a:rPr lang="cs-CZ" sz="2000" b="1" dirty="0">
              <a:highlight>
                <a:srgbClr val="C0C0C0"/>
              </a:highlight>
            </a:rPr>
            <a:t> virus</a:t>
          </a:r>
        </a:p>
      </dgm:t>
    </dgm:pt>
    <dgm:pt modelId="{F22ABAA7-6E9D-4B88-BFA5-52B0055382CA}" type="parTrans" cxnId="{1B33980A-2668-4487-A353-7ED18E21973A}">
      <dgm:prSet/>
      <dgm:spPr/>
      <dgm:t>
        <a:bodyPr/>
        <a:lstStyle/>
        <a:p>
          <a:endParaRPr lang="cs-CZ"/>
        </a:p>
      </dgm:t>
    </dgm:pt>
    <dgm:pt modelId="{75341145-B9BE-4E15-A664-51D1F65E66E5}" type="sibTrans" cxnId="{1B33980A-2668-4487-A353-7ED18E21973A}">
      <dgm:prSet/>
      <dgm:spPr/>
      <dgm:t>
        <a:bodyPr/>
        <a:lstStyle/>
        <a:p>
          <a:endParaRPr lang="cs-CZ"/>
        </a:p>
      </dgm:t>
    </dgm:pt>
    <dgm:pt modelId="{2F5F02DC-83FB-412B-BD82-9212D5BF7D35}">
      <dgm:prSet phldrT="[Text]" custT="1"/>
      <dgm:spPr/>
      <dgm:t>
        <a:bodyPr/>
        <a:lstStyle/>
        <a:p>
          <a:r>
            <a:rPr lang="cs-CZ" sz="2000" b="1" dirty="0" err="1">
              <a:highlight>
                <a:srgbClr val="C0C0C0"/>
              </a:highlight>
            </a:rPr>
            <a:t>Incubation</a:t>
          </a:r>
          <a:r>
            <a:rPr lang="cs-CZ" sz="2000" b="1" dirty="0">
              <a:highlight>
                <a:srgbClr val="C0C0C0"/>
              </a:highlight>
            </a:rPr>
            <a:t> – </a:t>
          </a:r>
          <a:r>
            <a:rPr lang="cs-CZ" sz="2000" b="1" dirty="0" err="1">
              <a:highlight>
                <a:srgbClr val="C0C0C0"/>
              </a:highlight>
            </a:rPr>
            <a:t>contact</a:t>
          </a:r>
          <a:r>
            <a:rPr lang="cs-CZ" sz="2000" b="1" dirty="0">
              <a:highlight>
                <a:srgbClr val="C0C0C0"/>
              </a:highlight>
            </a:rPr>
            <a:t> </a:t>
          </a:r>
          <a:r>
            <a:rPr lang="cs-CZ" sz="2000" b="1" dirty="0" err="1">
              <a:highlight>
                <a:srgbClr val="C0C0C0"/>
              </a:highlight>
            </a:rPr>
            <a:t>with</a:t>
          </a:r>
          <a:r>
            <a:rPr lang="cs-CZ" sz="2000" b="1" dirty="0">
              <a:highlight>
                <a:srgbClr val="C0C0C0"/>
              </a:highlight>
            </a:rPr>
            <a:t> sample</a:t>
          </a:r>
        </a:p>
      </dgm:t>
    </dgm:pt>
    <dgm:pt modelId="{DCB657AB-C5F0-47BE-991E-2412B5C1C5A9}" type="parTrans" cxnId="{94222C21-DAF9-48D9-A284-33370CD98E21}">
      <dgm:prSet/>
      <dgm:spPr/>
      <dgm:t>
        <a:bodyPr/>
        <a:lstStyle/>
        <a:p>
          <a:endParaRPr lang="cs-CZ"/>
        </a:p>
      </dgm:t>
    </dgm:pt>
    <dgm:pt modelId="{D7B8B957-139D-44B5-AEB1-940534A59C92}" type="sibTrans" cxnId="{94222C21-DAF9-48D9-A284-33370CD98E21}">
      <dgm:prSet/>
      <dgm:spPr/>
      <dgm:t>
        <a:bodyPr/>
        <a:lstStyle/>
        <a:p>
          <a:endParaRPr lang="cs-CZ"/>
        </a:p>
      </dgm:t>
    </dgm:pt>
    <dgm:pt modelId="{43973C7E-6A12-4995-834B-59886ABB9212}">
      <dgm:prSet phldrT="[Text]" custT="1"/>
      <dgm:spPr/>
      <dgm:t>
        <a:bodyPr/>
        <a:lstStyle/>
        <a:p>
          <a:r>
            <a:rPr lang="cs-CZ" sz="2000" b="1" dirty="0" err="1">
              <a:highlight>
                <a:srgbClr val="C0C0C0"/>
              </a:highlight>
            </a:rPr>
            <a:t>Detection</a:t>
          </a:r>
          <a:r>
            <a:rPr lang="cs-CZ" sz="2000" b="1" dirty="0">
              <a:highlight>
                <a:srgbClr val="C0C0C0"/>
              </a:highlight>
            </a:rPr>
            <a:t> </a:t>
          </a:r>
          <a:r>
            <a:rPr lang="cs-CZ" sz="2000" b="1" dirty="0" err="1">
              <a:highlight>
                <a:srgbClr val="C0C0C0"/>
              </a:highlight>
            </a:rPr>
            <a:t>of</a:t>
          </a:r>
          <a:r>
            <a:rPr lang="cs-CZ" sz="2000" b="1" dirty="0">
              <a:highlight>
                <a:srgbClr val="C0C0C0"/>
              </a:highlight>
            </a:rPr>
            <a:t> </a:t>
          </a:r>
          <a:r>
            <a:rPr lang="cs-CZ" sz="2000" b="1" dirty="0" err="1">
              <a:highlight>
                <a:srgbClr val="C0C0C0"/>
              </a:highlight>
            </a:rPr>
            <a:t>living</a:t>
          </a:r>
          <a:r>
            <a:rPr lang="cs-CZ" sz="2000" b="1" dirty="0">
              <a:highlight>
                <a:srgbClr val="C0C0C0"/>
              </a:highlight>
            </a:rPr>
            <a:t> virus </a:t>
          </a:r>
          <a:r>
            <a:rPr lang="cs-CZ" sz="2000" b="1" dirty="0" err="1">
              <a:highlight>
                <a:srgbClr val="C0C0C0"/>
              </a:highlight>
            </a:rPr>
            <a:t>particles</a:t>
          </a:r>
          <a:endParaRPr lang="cs-CZ" sz="2000" b="1" dirty="0">
            <a:highlight>
              <a:srgbClr val="C0C0C0"/>
            </a:highlight>
          </a:endParaRPr>
        </a:p>
      </dgm:t>
    </dgm:pt>
    <dgm:pt modelId="{58187D85-442C-44C7-B8CF-7761F2516F06}" type="parTrans" cxnId="{645F9553-7839-48EA-8F0F-998379E088A8}">
      <dgm:prSet/>
      <dgm:spPr/>
      <dgm:t>
        <a:bodyPr/>
        <a:lstStyle/>
        <a:p>
          <a:endParaRPr lang="cs-CZ"/>
        </a:p>
      </dgm:t>
    </dgm:pt>
    <dgm:pt modelId="{E1AE4665-3021-40AC-B2E3-272D37C3075A}" type="sibTrans" cxnId="{645F9553-7839-48EA-8F0F-998379E088A8}">
      <dgm:prSet/>
      <dgm:spPr/>
      <dgm:t>
        <a:bodyPr/>
        <a:lstStyle/>
        <a:p>
          <a:endParaRPr lang="cs-CZ"/>
        </a:p>
      </dgm:t>
    </dgm:pt>
    <dgm:pt modelId="{EB673941-66AB-4AB0-BAF4-63B8D13E74F8}" type="pres">
      <dgm:prSet presAssocID="{D8540800-9702-46F1-9DC6-660B871442D7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72E3AD1A-C171-48DB-AF43-A425ED3ED02A}" type="pres">
      <dgm:prSet presAssocID="{7DB249AF-D640-46B6-BD88-977AB004DBE4}" presName="Accent1" presStyleCnt="0"/>
      <dgm:spPr/>
    </dgm:pt>
    <dgm:pt modelId="{FB45586F-EC46-4067-90FD-9A62A49A2C27}" type="pres">
      <dgm:prSet presAssocID="{7DB249AF-D640-46B6-BD88-977AB004DBE4}" presName="Accent" presStyleLbl="node1" presStyleIdx="0" presStyleCnt="3" custLinFactNeighborX="1085" custLinFactNeighborY="56"/>
      <dgm:spPr>
        <a:solidFill>
          <a:srgbClr val="6EC278"/>
        </a:solidFill>
      </dgm:spPr>
    </dgm:pt>
    <dgm:pt modelId="{DB600C29-61FE-4E73-ACE8-A7DB2E781AF1}" type="pres">
      <dgm:prSet presAssocID="{7DB249AF-D640-46B6-BD88-977AB004DBE4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1C636CAA-ADBC-4CE2-B8B1-3FFC6F581F6D}" type="pres">
      <dgm:prSet presAssocID="{2F5F02DC-83FB-412B-BD82-9212D5BF7D35}" presName="Accent2" presStyleCnt="0"/>
      <dgm:spPr/>
    </dgm:pt>
    <dgm:pt modelId="{90C9AE58-D570-44CB-BE86-E603C79F151E}" type="pres">
      <dgm:prSet presAssocID="{2F5F02DC-83FB-412B-BD82-9212D5BF7D35}" presName="Accent" presStyleLbl="node1" presStyleIdx="1" presStyleCnt="3"/>
      <dgm:spPr>
        <a:solidFill>
          <a:srgbClr val="6EC278"/>
        </a:solidFill>
      </dgm:spPr>
    </dgm:pt>
    <dgm:pt modelId="{0DDC1A12-AA57-4B3F-A307-C188083A4F67}" type="pres">
      <dgm:prSet presAssocID="{2F5F02DC-83FB-412B-BD82-9212D5BF7D35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51F778AF-3F75-4067-A6FD-5962BB5737A1}" type="pres">
      <dgm:prSet presAssocID="{43973C7E-6A12-4995-834B-59886ABB9212}" presName="Accent3" presStyleCnt="0"/>
      <dgm:spPr/>
    </dgm:pt>
    <dgm:pt modelId="{837EDCAC-6437-40B1-97B0-5A4017BFC4C4}" type="pres">
      <dgm:prSet presAssocID="{43973C7E-6A12-4995-834B-59886ABB9212}" presName="Accent" presStyleLbl="node1" presStyleIdx="2" presStyleCnt="3"/>
      <dgm:spPr>
        <a:solidFill>
          <a:srgbClr val="6EC278"/>
        </a:solidFill>
      </dgm:spPr>
    </dgm:pt>
    <dgm:pt modelId="{3571F081-5DD2-4C95-8991-38569FB8D968}" type="pres">
      <dgm:prSet presAssocID="{43973C7E-6A12-4995-834B-59886ABB9212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BE4DD803-A89A-4757-A80D-C658B3C8C40A}" type="presOf" srcId="{7DB249AF-D640-46B6-BD88-977AB004DBE4}" destId="{DB600C29-61FE-4E73-ACE8-A7DB2E781AF1}" srcOrd="0" destOrd="0" presId="urn:microsoft.com/office/officeart/2009/layout/CircleArrowProcess"/>
    <dgm:cxn modelId="{1B33980A-2668-4487-A353-7ED18E21973A}" srcId="{D8540800-9702-46F1-9DC6-660B871442D7}" destId="{7DB249AF-D640-46B6-BD88-977AB004DBE4}" srcOrd="0" destOrd="0" parTransId="{F22ABAA7-6E9D-4B88-BFA5-52B0055382CA}" sibTransId="{75341145-B9BE-4E15-A664-51D1F65E66E5}"/>
    <dgm:cxn modelId="{94222C21-DAF9-48D9-A284-33370CD98E21}" srcId="{D8540800-9702-46F1-9DC6-660B871442D7}" destId="{2F5F02DC-83FB-412B-BD82-9212D5BF7D35}" srcOrd="1" destOrd="0" parTransId="{DCB657AB-C5F0-47BE-991E-2412B5C1C5A9}" sibTransId="{D7B8B957-139D-44B5-AEB1-940534A59C92}"/>
    <dgm:cxn modelId="{1B9BBC37-1D80-4176-89D6-FA4D84FE5152}" type="presOf" srcId="{2F5F02DC-83FB-412B-BD82-9212D5BF7D35}" destId="{0DDC1A12-AA57-4B3F-A307-C188083A4F67}" srcOrd="0" destOrd="0" presId="urn:microsoft.com/office/officeart/2009/layout/CircleArrowProcess"/>
    <dgm:cxn modelId="{645F9553-7839-48EA-8F0F-998379E088A8}" srcId="{D8540800-9702-46F1-9DC6-660B871442D7}" destId="{43973C7E-6A12-4995-834B-59886ABB9212}" srcOrd="2" destOrd="0" parTransId="{58187D85-442C-44C7-B8CF-7761F2516F06}" sibTransId="{E1AE4665-3021-40AC-B2E3-272D37C3075A}"/>
    <dgm:cxn modelId="{C7E5F684-2EE6-43CE-A61A-1F2D2CABBF0C}" type="presOf" srcId="{D8540800-9702-46F1-9DC6-660B871442D7}" destId="{EB673941-66AB-4AB0-BAF4-63B8D13E74F8}" srcOrd="0" destOrd="0" presId="urn:microsoft.com/office/officeart/2009/layout/CircleArrowProcess"/>
    <dgm:cxn modelId="{85C06F85-820B-4E23-AD9C-A437C8EE4DEA}" type="presOf" srcId="{43973C7E-6A12-4995-834B-59886ABB9212}" destId="{3571F081-5DD2-4C95-8991-38569FB8D968}" srcOrd="0" destOrd="0" presId="urn:microsoft.com/office/officeart/2009/layout/CircleArrowProcess"/>
    <dgm:cxn modelId="{9EE6DD88-A312-4C70-806D-FE0C75D8A83F}" type="presParOf" srcId="{EB673941-66AB-4AB0-BAF4-63B8D13E74F8}" destId="{72E3AD1A-C171-48DB-AF43-A425ED3ED02A}" srcOrd="0" destOrd="0" presId="urn:microsoft.com/office/officeart/2009/layout/CircleArrowProcess"/>
    <dgm:cxn modelId="{AFBB5589-BE7B-4EC7-88F5-F0D2A1A3E846}" type="presParOf" srcId="{72E3AD1A-C171-48DB-AF43-A425ED3ED02A}" destId="{FB45586F-EC46-4067-90FD-9A62A49A2C27}" srcOrd="0" destOrd="0" presId="urn:microsoft.com/office/officeart/2009/layout/CircleArrowProcess"/>
    <dgm:cxn modelId="{C2C9B90E-B9D9-4CEA-A5C5-D13F2C6CC16B}" type="presParOf" srcId="{EB673941-66AB-4AB0-BAF4-63B8D13E74F8}" destId="{DB600C29-61FE-4E73-ACE8-A7DB2E781AF1}" srcOrd="1" destOrd="0" presId="urn:microsoft.com/office/officeart/2009/layout/CircleArrowProcess"/>
    <dgm:cxn modelId="{F676F063-2FA8-4760-87BD-A8C95779A5B4}" type="presParOf" srcId="{EB673941-66AB-4AB0-BAF4-63B8D13E74F8}" destId="{1C636CAA-ADBC-4CE2-B8B1-3FFC6F581F6D}" srcOrd="2" destOrd="0" presId="urn:microsoft.com/office/officeart/2009/layout/CircleArrowProcess"/>
    <dgm:cxn modelId="{899F39BA-C376-4EB9-975A-97803A140D2F}" type="presParOf" srcId="{1C636CAA-ADBC-4CE2-B8B1-3FFC6F581F6D}" destId="{90C9AE58-D570-44CB-BE86-E603C79F151E}" srcOrd="0" destOrd="0" presId="urn:microsoft.com/office/officeart/2009/layout/CircleArrowProcess"/>
    <dgm:cxn modelId="{2932E72C-A46E-429B-8177-52453D4C2F69}" type="presParOf" srcId="{EB673941-66AB-4AB0-BAF4-63B8D13E74F8}" destId="{0DDC1A12-AA57-4B3F-A307-C188083A4F67}" srcOrd="3" destOrd="0" presId="urn:microsoft.com/office/officeart/2009/layout/CircleArrowProcess"/>
    <dgm:cxn modelId="{951E26B8-E3CC-4E5A-9B62-CA009865AB2F}" type="presParOf" srcId="{EB673941-66AB-4AB0-BAF4-63B8D13E74F8}" destId="{51F778AF-3F75-4067-A6FD-5962BB5737A1}" srcOrd="4" destOrd="0" presId="urn:microsoft.com/office/officeart/2009/layout/CircleArrowProcess"/>
    <dgm:cxn modelId="{7F430F21-C9BF-4DD7-A7E4-2B457C022D9D}" type="presParOf" srcId="{51F778AF-3F75-4067-A6FD-5962BB5737A1}" destId="{837EDCAC-6437-40B1-97B0-5A4017BFC4C4}" srcOrd="0" destOrd="0" presId="urn:microsoft.com/office/officeart/2009/layout/CircleArrowProcess"/>
    <dgm:cxn modelId="{5423FB4C-BED3-4942-A7A4-39F75F08A2E4}" type="presParOf" srcId="{EB673941-66AB-4AB0-BAF4-63B8D13E74F8}" destId="{3571F081-5DD2-4C95-8991-38569FB8D968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B6BDCF-EBAA-4DD4-A883-DA39B7B0464E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AA79356-38B7-4FD3-BAE5-96258F5FCB7D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cs-CZ" dirty="0"/>
            <a:t>Upravený vzorek</a:t>
          </a:r>
        </a:p>
      </dgm:t>
    </dgm:pt>
    <dgm:pt modelId="{AE110C77-07EC-4692-818C-CB4767824CFF}" type="parTrans" cxnId="{195B618B-7E72-426A-A742-B7DB819A42BF}">
      <dgm:prSet/>
      <dgm:spPr/>
      <dgm:t>
        <a:bodyPr/>
        <a:lstStyle/>
        <a:p>
          <a:endParaRPr lang="cs-CZ"/>
        </a:p>
      </dgm:t>
    </dgm:pt>
    <dgm:pt modelId="{C18F2E35-ABD4-4260-8126-2CB34E628D9B}" type="sibTrans" cxnId="{195B618B-7E72-426A-A742-B7DB819A42BF}">
      <dgm:prSet/>
      <dgm:spPr/>
      <dgm:t>
        <a:bodyPr/>
        <a:lstStyle/>
        <a:p>
          <a:endParaRPr lang="cs-CZ"/>
        </a:p>
      </dgm:t>
    </dgm:pt>
    <dgm:pt modelId="{84C98030-C722-44FF-8A5E-C3BB3B1AC35A}">
      <dgm:prSet phldrT="[Text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cs-CZ" sz="2400" dirty="0"/>
            <a:t>Kontaktní čas</a:t>
          </a:r>
        </a:p>
      </dgm:t>
    </dgm:pt>
    <dgm:pt modelId="{261E83A4-4629-4288-9ECF-A49BF1326B70}" type="parTrans" cxnId="{13C01524-3312-4BEB-A21E-7F07F0FE745B}">
      <dgm:prSet/>
      <dgm:spPr/>
      <dgm:t>
        <a:bodyPr/>
        <a:lstStyle/>
        <a:p>
          <a:endParaRPr lang="cs-CZ"/>
        </a:p>
      </dgm:t>
    </dgm:pt>
    <dgm:pt modelId="{B301D101-F39A-4E7B-835E-CBBEDCF168C3}" type="sibTrans" cxnId="{13C01524-3312-4BEB-A21E-7F07F0FE745B}">
      <dgm:prSet/>
      <dgm:spPr/>
      <dgm:t>
        <a:bodyPr/>
        <a:lstStyle/>
        <a:p>
          <a:endParaRPr lang="cs-CZ"/>
        </a:p>
      </dgm:t>
    </dgm:pt>
    <dgm:pt modelId="{FBF541BC-A3D6-4760-8AF1-3D75D71E1F33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cs-CZ" dirty="0"/>
            <a:t>Reference</a:t>
          </a:r>
        </a:p>
      </dgm:t>
    </dgm:pt>
    <dgm:pt modelId="{2E80B0D9-B6B0-4880-BCCA-0E18C6D63A7C}" type="parTrans" cxnId="{80257C6A-2909-447F-8650-ADE2EFBE0081}">
      <dgm:prSet/>
      <dgm:spPr/>
      <dgm:t>
        <a:bodyPr/>
        <a:lstStyle/>
        <a:p>
          <a:endParaRPr lang="cs-CZ"/>
        </a:p>
      </dgm:t>
    </dgm:pt>
    <dgm:pt modelId="{3633806E-76F4-45DF-BFB5-5D0277A1C860}" type="sibTrans" cxnId="{80257C6A-2909-447F-8650-ADE2EFBE0081}">
      <dgm:prSet/>
      <dgm:spPr/>
      <dgm:t>
        <a:bodyPr/>
        <a:lstStyle/>
        <a:p>
          <a:endParaRPr lang="cs-CZ"/>
        </a:p>
      </dgm:t>
    </dgm:pt>
    <dgm:pt modelId="{CBB6888A-04E7-4D3F-B6AA-C325F50802DC}">
      <dgm:prSet phldrT="[Text]"/>
      <dgm:spPr/>
      <dgm:t>
        <a:bodyPr/>
        <a:lstStyle/>
        <a:p>
          <a:r>
            <a:rPr lang="cs-CZ" dirty="0"/>
            <a:t>Čas 0</a:t>
          </a:r>
        </a:p>
      </dgm:t>
    </dgm:pt>
    <dgm:pt modelId="{A100E335-52CD-4167-879E-149F3FBECD96}" type="parTrans" cxnId="{1B60513E-D74A-4700-A3B2-B585E4D06746}">
      <dgm:prSet/>
      <dgm:spPr/>
      <dgm:t>
        <a:bodyPr/>
        <a:lstStyle/>
        <a:p>
          <a:endParaRPr lang="cs-CZ"/>
        </a:p>
      </dgm:t>
    </dgm:pt>
    <dgm:pt modelId="{E0C4B052-EE8D-4E58-A5E6-E4DF70820F7B}" type="sibTrans" cxnId="{1B60513E-D74A-4700-A3B2-B585E4D06746}">
      <dgm:prSet/>
      <dgm:spPr/>
      <dgm:t>
        <a:bodyPr/>
        <a:lstStyle/>
        <a:p>
          <a:endParaRPr lang="cs-CZ"/>
        </a:p>
      </dgm:t>
    </dgm:pt>
    <dgm:pt modelId="{171EC9A4-B537-49FF-8929-B354CEC63FF2}">
      <dgm:prSet phldrT="[Text]"/>
      <dgm:spPr/>
      <dgm:t>
        <a:bodyPr/>
        <a:lstStyle/>
        <a:p>
          <a:r>
            <a:rPr lang="cs-CZ" dirty="0"/>
            <a:t>Stanovení životaschopných virových částic </a:t>
          </a:r>
        </a:p>
      </dgm:t>
    </dgm:pt>
    <dgm:pt modelId="{A0E639DB-6DD9-45D6-A3ED-91F968EA7B6B}" type="parTrans" cxnId="{9FC1F1F5-1C17-4B00-A188-CCCF56F2DB3E}">
      <dgm:prSet/>
      <dgm:spPr/>
      <dgm:t>
        <a:bodyPr/>
        <a:lstStyle/>
        <a:p>
          <a:endParaRPr lang="cs-CZ"/>
        </a:p>
      </dgm:t>
    </dgm:pt>
    <dgm:pt modelId="{6CA2E1A8-8064-4B76-B45E-F8B1838B1B38}" type="sibTrans" cxnId="{9FC1F1F5-1C17-4B00-A188-CCCF56F2DB3E}">
      <dgm:prSet/>
      <dgm:spPr/>
      <dgm:t>
        <a:bodyPr/>
        <a:lstStyle/>
        <a:p>
          <a:endParaRPr lang="cs-CZ"/>
        </a:p>
      </dgm:t>
    </dgm:pt>
    <dgm:pt modelId="{C4209229-4E67-49F2-B22D-FF6FB3E08BE5}">
      <dgm:prSet phldrT="[Text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endParaRPr lang="cs-CZ" sz="3200" dirty="0"/>
        </a:p>
      </dgm:t>
    </dgm:pt>
    <dgm:pt modelId="{B044AD0B-692A-4376-80AB-B0B395D90FC6}" type="parTrans" cxnId="{63333828-530D-442E-B45E-2D1E1502234C}">
      <dgm:prSet/>
      <dgm:spPr/>
      <dgm:t>
        <a:bodyPr/>
        <a:lstStyle/>
        <a:p>
          <a:endParaRPr lang="cs-CZ"/>
        </a:p>
      </dgm:t>
    </dgm:pt>
    <dgm:pt modelId="{509DF059-9D24-42BD-8389-92C8AD2AD8D6}" type="sibTrans" cxnId="{63333828-530D-442E-B45E-2D1E1502234C}">
      <dgm:prSet/>
      <dgm:spPr/>
      <dgm:t>
        <a:bodyPr/>
        <a:lstStyle/>
        <a:p>
          <a:endParaRPr lang="cs-CZ"/>
        </a:p>
      </dgm:t>
    </dgm:pt>
    <dgm:pt modelId="{CF93107C-7B1A-4E3C-B895-9C1936265911}">
      <dgm:prSet phldrT="[Text]"/>
      <dgm:spPr/>
      <dgm:t>
        <a:bodyPr/>
        <a:lstStyle/>
        <a:p>
          <a:endParaRPr lang="cs-CZ" dirty="0"/>
        </a:p>
      </dgm:t>
    </dgm:pt>
    <dgm:pt modelId="{E1FF886A-A38A-4989-BFDB-771AAED940A7}" type="parTrans" cxnId="{F2C49705-587D-4785-BEE8-C6F052344668}">
      <dgm:prSet/>
      <dgm:spPr/>
      <dgm:t>
        <a:bodyPr/>
        <a:lstStyle/>
        <a:p>
          <a:endParaRPr lang="cs-CZ"/>
        </a:p>
      </dgm:t>
    </dgm:pt>
    <dgm:pt modelId="{ABE01809-F5FC-4899-AB16-E40D59264289}" type="sibTrans" cxnId="{F2C49705-587D-4785-BEE8-C6F052344668}">
      <dgm:prSet/>
      <dgm:spPr/>
      <dgm:t>
        <a:bodyPr/>
        <a:lstStyle/>
        <a:p>
          <a:endParaRPr lang="cs-CZ"/>
        </a:p>
      </dgm:t>
    </dgm:pt>
    <dgm:pt modelId="{44A12329-76B6-4DF1-B838-85226FA4763E}">
      <dgm:prSet phldrT="[Text]"/>
      <dgm:spPr/>
      <dgm:t>
        <a:bodyPr/>
        <a:lstStyle/>
        <a:p>
          <a:r>
            <a:rPr lang="cs-CZ" dirty="0"/>
            <a:t>Kontaktní čas</a:t>
          </a:r>
        </a:p>
      </dgm:t>
    </dgm:pt>
    <dgm:pt modelId="{0B024B5D-5236-4E4F-9A5B-DEBD1150A1FE}" type="parTrans" cxnId="{7B7A2F51-0682-45D3-AA4A-208C38CA6E3C}">
      <dgm:prSet/>
      <dgm:spPr/>
      <dgm:t>
        <a:bodyPr/>
        <a:lstStyle/>
        <a:p>
          <a:endParaRPr lang="cs-CZ"/>
        </a:p>
      </dgm:t>
    </dgm:pt>
    <dgm:pt modelId="{86711F6F-7D37-47B8-A6BE-24737667001D}" type="sibTrans" cxnId="{7B7A2F51-0682-45D3-AA4A-208C38CA6E3C}">
      <dgm:prSet/>
      <dgm:spPr/>
      <dgm:t>
        <a:bodyPr/>
        <a:lstStyle/>
        <a:p>
          <a:endParaRPr lang="cs-CZ"/>
        </a:p>
      </dgm:t>
    </dgm:pt>
    <dgm:pt modelId="{74CDEDD4-479F-469E-A835-F570812A38E6}">
      <dgm:prSet phldrT="[Text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cs-CZ" sz="2400" dirty="0"/>
            <a:t>Stanovení životaschopných virových částic </a:t>
          </a:r>
        </a:p>
      </dgm:t>
    </dgm:pt>
    <dgm:pt modelId="{E0DD8712-FC8A-4775-93DD-C44AC22E5ADB}" type="parTrans" cxnId="{3A492841-BC1F-44A5-97E4-65B331AD1813}">
      <dgm:prSet/>
      <dgm:spPr/>
    </dgm:pt>
    <dgm:pt modelId="{5A2DB5C9-4A75-4C8E-BAE7-2356B72A9F17}" type="sibTrans" cxnId="{3A492841-BC1F-44A5-97E4-65B331AD1813}">
      <dgm:prSet/>
      <dgm:spPr/>
    </dgm:pt>
    <dgm:pt modelId="{F1E6A638-45AA-4F4D-A738-693DFFB5C49D}" type="pres">
      <dgm:prSet presAssocID="{5AB6BDCF-EBAA-4DD4-A883-DA39B7B0464E}" presName="Name0" presStyleCnt="0">
        <dgm:presLayoutVars>
          <dgm:dir/>
          <dgm:animLvl val="lvl"/>
          <dgm:resizeHandles/>
        </dgm:presLayoutVars>
      </dgm:prSet>
      <dgm:spPr/>
    </dgm:pt>
    <dgm:pt modelId="{F7958760-3ABA-456A-9064-03C4E402D081}" type="pres">
      <dgm:prSet presAssocID="{EAA79356-38B7-4FD3-BAE5-96258F5FCB7D}" presName="linNode" presStyleCnt="0"/>
      <dgm:spPr/>
    </dgm:pt>
    <dgm:pt modelId="{843A3F32-BEF7-4C8D-A49D-5F7D36C289F3}" type="pres">
      <dgm:prSet presAssocID="{EAA79356-38B7-4FD3-BAE5-96258F5FCB7D}" presName="parentShp" presStyleLbl="node1" presStyleIdx="0" presStyleCnt="2">
        <dgm:presLayoutVars>
          <dgm:bulletEnabled val="1"/>
        </dgm:presLayoutVars>
      </dgm:prSet>
      <dgm:spPr/>
    </dgm:pt>
    <dgm:pt modelId="{31FF3D27-8188-4989-882C-B0380A330137}" type="pres">
      <dgm:prSet presAssocID="{EAA79356-38B7-4FD3-BAE5-96258F5FCB7D}" presName="childShp" presStyleLbl="bgAccFollowNode1" presStyleIdx="0" presStyleCnt="2">
        <dgm:presLayoutVars>
          <dgm:bulletEnabled val="1"/>
        </dgm:presLayoutVars>
      </dgm:prSet>
      <dgm:spPr/>
    </dgm:pt>
    <dgm:pt modelId="{7497FEED-634F-49E8-A123-2DAE843B1241}" type="pres">
      <dgm:prSet presAssocID="{C18F2E35-ABD4-4260-8126-2CB34E628D9B}" presName="spacing" presStyleCnt="0"/>
      <dgm:spPr/>
    </dgm:pt>
    <dgm:pt modelId="{11032E58-CA89-4069-A564-DEDE7A5CA903}" type="pres">
      <dgm:prSet presAssocID="{FBF541BC-A3D6-4760-8AF1-3D75D71E1F33}" presName="linNode" presStyleCnt="0"/>
      <dgm:spPr/>
    </dgm:pt>
    <dgm:pt modelId="{207C2724-AB88-4F08-80D5-CEF7CCA91A7E}" type="pres">
      <dgm:prSet presAssocID="{FBF541BC-A3D6-4760-8AF1-3D75D71E1F33}" presName="parentShp" presStyleLbl="node1" presStyleIdx="1" presStyleCnt="2">
        <dgm:presLayoutVars>
          <dgm:bulletEnabled val="1"/>
        </dgm:presLayoutVars>
      </dgm:prSet>
      <dgm:spPr/>
    </dgm:pt>
    <dgm:pt modelId="{5E761AF0-4095-4251-8DAA-99B61344C1BB}" type="pres">
      <dgm:prSet presAssocID="{FBF541BC-A3D6-4760-8AF1-3D75D71E1F33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F2C49705-587D-4785-BEE8-C6F052344668}" srcId="{FBF541BC-A3D6-4760-8AF1-3D75D71E1F33}" destId="{CF93107C-7B1A-4E3C-B895-9C1936265911}" srcOrd="0" destOrd="0" parTransId="{E1FF886A-A38A-4989-BFDB-771AAED940A7}" sibTransId="{ABE01809-F5FC-4899-AB16-E40D59264289}"/>
    <dgm:cxn modelId="{9AFC7312-E6A7-44C5-8D9D-50E539A3FF63}" type="presOf" srcId="{CF93107C-7B1A-4E3C-B895-9C1936265911}" destId="{5E761AF0-4095-4251-8DAA-99B61344C1BB}" srcOrd="0" destOrd="0" presId="urn:microsoft.com/office/officeart/2005/8/layout/vList6"/>
    <dgm:cxn modelId="{FB80751E-E04E-46C4-8D50-592DA482D06C}" type="presOf" srcId="{C4209229-4E67-49F2-B22D-FF6FB3E08BE5}" destId="{31FF3D27-8188-4989-882C-B0380A330137}" srcOrd="0" destOrd="0" presId="urn:microsoft.com/office/officeart/2005/8/layout/vList6"/>
    <dgm:cxn modelId="{BB966B22-CA99-457F-BEF1-523EA6843617}" type="presOf" srcId="{FBF541BC-A3D6-4760-8AF1-3D75D71E1F33}" destId="{207C2724-AB88-4F08-80D5-CEF7CCA91A7E}" srcOrd="0" destOrd="0" presId="urn:microsoft.com/office/officeart/2005/8/layout/vList6"/>
    <dgm:cxn modelId="{13C01524-3312-4BEB-A21E-7F07F0FE745B}" srcId="{EAA79356-38B7-4FD3-BAE5-96258F5FCB7D}" destId="{84C98030-C722-44FF-8A5E-C3BB3B1AC35A}" srcOrd="1" destOrd="0" parTransId="{261E83A4-4629-4288-9ECF-A49BF1326B70}" sibTransId="{B301D101-F39A-4E7B-835E-CBBEDCF168C3}"/>
    <dgm:cxn modelId="{B5231E25-934B-4991-BCE8-247198EEE1BD}" type="presOf" srcId="{171EC9A4-B537-49FF-8929-B354CEC63FF2}" destId="{5E761AF0-4095-4251-8DAA-99B61344C1BB}" srcOrd="0" destOrd="3" presId="urn:microsoft.com/office/officeart/2005/8/layout/vList6"/>
    <dgm:cxn modelId="{63333828-530D-442E-B45E-2D1E1502234C}" srcId="{EAA79356-38B7-4FD3-BAE5-96258F5FCB7D}" destId="{C4209229-4E67-49F2-B22D-FF6FB3E08BE5}" srcOrd="0" destOrd="0" parTransId="{B044AD0B-692A-4376-80AB-B0B395D90FC6}" sibTransId="{509DF059-9D24-42BD-8389-92C8AD2AD8D6}"/>
    <dgm:cxn modelId="{1B60513E-D74A-4700-A3B2-B585E4D06746}" srcId="{FBF541BC-A3D6-4760-8AF1-3D75D71E1F33}" destId="{CBB6888A-04E7-4D3F-B6AA-C325F50802DC}" srcOrd="1" destOrd="0" parTransId="{A100E335-52CD-4167-879E-149F3FBECD96}" sibTransId="{E0C4B052-EE8D-4E58-A5E6-E4DF70820F7B}"/>
    <dgm:cxn modelId="{88D0A05D-6C69-4986-A28C-8AD4E49AF2AA}" type="presOf" srcId="{84C98030-C722-44FF-8A5E-C3BB3B1AC35A}" destId="{31FF3D27-8188-4989-882C-B0380A330137}" srcOrd="0" destOrd="1" presId="urn:microsoft.com/office/officeart/2005/8/layout/vList6"/>
    <dgm:cxn modelId="{3A492841-BC1F-44A5-97E4-65B331AD1813}" srcId="{EAA79356-38B7-4FD3-BAE5-96258F5FCB7D}" destId="{74CDEDD4-479F-469E-A835-F570812A38E6}" srcOrd="2" destOrd="0" parTransId="{E0DD8712-FC8A-4775-93DD-C44AC22E5ADB}" sibTransId="{5A2DB5C9-4A75-4C8E-BAE7-2356B72A9F17}"/>
    <dgm:cxn modelId="{80257C6A-2909-447F-8650-ADE2EFBE0081}" srcId="{5AB6BDCF-EBAA-4DD4-A883-DA39B7B0464E}" destId="{FBF541BC-A3D6-4760-8AF1-3D75D71E1F33}" srcOrd="1" destOrd="0" parTransId="{2E80B0D9-B6B0-4880-BCCA-0E18C6D63A7C}" sibTransId="{3633806E-76F4-45DF-BFB5-5D0277A1C860}"/>
    <dgm:cxn modelId="{7B7A2F51-0682-45D3-AA4A-208C38CA6E3C}" srcId="{FBF541BC-A3D6-4760-8AF1-3D75D71E1F33}" destId="{44A12329-76B6-4DF1-B838-85226FA4763E}" srcOrd="2" destOrd="0" parTransId="{0B024B5D-5236-4E4F-9A5B-DEBD1150A1FE}" sibTransId="{86711F6F-7D37-47B8-A6BE-24737667001D}"/>
    <dgm:cxn modelId="{24DB6787-702F-448B-B000-F724F3E98B93}" type="presOf" srcId="{74CDEDD4-479F-469E-A835-F570812A38E6}" destId="{31FF3D27-8188-4989-882C-B0380A330137}" srcOrd="0" destOrd="2" presId="urn:microsoft.com/office/officeart/2005/8/layout/vList6"/>
    <dgm:cxn modelId="{195B618B-7E72-426A-A742-B7DB819A42BF}" srcId="{5AB6BDCF-EBAA-4DD4-A883-DA39B7B0464E}" destId="{EAA79356-38B7-4FD3-BAE5-96258F5FCB7D}" srcOrd="0" destOrd="0" parTransId="{AE110C77-07EC-4692-818C-CB4767824CFF}" sibTransId="{C18F2E35-ABD4-4260-8126-2CB34E628D9B}"/>
    <dgm:cxn modelId="{E29986AC-090A-4B5D-A5BE-9901F529A39B}" type="presOf" srcId="{44A12329-76B6-4DF1-B838-85226FA4763E}" destId="{5E761AF0-4095-4251-8DAA-99B61344C1BB}" srcOrd="0" destOrd="2" presId="urn:microsoft.com/office/officeart/2005/8/layout/vList6"/>
    <dgm:cxn modelId="{2E0E67DC-AB35-4381-8242-E03DECFD61F9}" type="presOf" srcId="{EAA79356-38B7-4FD3-BAE5-96258F5FCB7D}" destId="{843A3F32-BEF7-4C8D-A49D-5F7D36C289F3}" srcOrd="0" destOrd="0" presId="urn:microsoft.com/office/officeart/2005/8/layout/vList6"/>
    <dgm:cxn modelId="{A2D9ECF0-01D9-411D-A329-48DF78A97C19}" type="presOf" srcId="{CBB6888A-04E7-4D3F-B6AA-C325F50802DC}" destId="{5E761AF0-4095-4251-8DAA-99B61344C1BB}" srcOrd="0" destOrd="1" presId="urn:microsoft.com/office/officeart/2005/8/layout/vList6"/>
    <dgm:cxn modelId="{A484DCF4-330B-42EE-BCA1-E27B8B5FFFF7}" type="presOf" srcId="{5AB6BDCF-EBAA-4DD4-A883-DA39B7B0464E}" destId="{F1E6A638-45AA-4F4D-A738-693DFFB5C49D}" srcOrd="0" destOrd="0" presId="urn:microsoft.com/office/officeart/2005/8/layout/vList6"/>
    <dgm:cxn modelId="{9FC1F1F5-1C17-4B00-A188-CCCF56F2DB3E}" srcId="{FBF541BC-A3D6-4760-8AF1-3D75D71E1F33}" destId="{171EC9A4-B537-49FF-8929-B354CEC63FF2}" srcOrd="3" destOrd="0" parTransId="{A0E639DB-6DD9-45D6-A3ED-91F968EA7B6B}" sibTransId="{6CA2E1A8-8064-4B76-B45E-F8B1838B1B38}"/>
    <dgm:cxn modelId="{9FAC953D-3FA0-4DB2-8588-9D8C7B9D87A6}" type="presParOf" srcId="{F1E6A638-45AA-4F4D-A738-693DFFB5C49D}" destId="{F7958760-3ABA-456A-9064-03C4E402D081}" srcOrd="0" destOrd="0" presId="urn:microsoft.com/office/officeart/2005/8/layout/vList6"/>
    <dgm:cxn modelId="{C54B6D4A-56C1-4B33-BD09-DCB06871090A}" type="presParOf" srcId="{F7958760-3ABA-456A-9064-03C4E402D081}" destId="{843A3F32-BEF7-4C8D-A49D-5F7D36C289F3}" srcOrd="0" destOrd="0" presId="urn:microsoft.com/office/officeart/2005/8/layout/vList6"/>
    <dgm:cxn modelId="{E5396CDA-736E-411D-81A9-8026B9FD106F}" type="presParOf" srcId="{F7958760-3ABA-456A-9064-03C4E402D081}" destId="{31FF3D27-8188-4989-882C-B0380A330137}" srcOrd="1" destOrd="0" presId="urn:microsoft.com/office/officeart/2005/8/layout/vList6"/>
    <dgm:cxn modelId="{AEA32D21-DE92-4E85-B2A0-57D7EE36B03A}" type="presParOf" srcId="{F1E6A638-45AA-4F4D-A738-693DFFB5C49D}" destId="{7497FEED-634F-49E8-A123-2DAE843B1241}" srcOrd="1" destOrd="0" presId="urn:microsoft.com/office/officeart/2005/8/layout/vList6"/>
    <dgm:cxn modelId="{7816BC4E-E8C0-4597-8133-EE1B00ECBCAD}" type="presParOf" srcId="{F1E6A638-45AA-4F4D-A738-693DFFB5C49D}" destId="{11032E58-CA89-4069-A564-DEDE7A5CA903}" srcOrd="2" destOrd="0" presId="urn:microsoft.com/office/officeart/2005/8/layout/vList6"/>
    <dgm:cxn modelId="{AFC0E733-A6B6-4245-AF11-D8CA1D189F16}" type="presParOf" srcId="{11032E58-CA89-4069-A564-DEDE7A5CA903}" destId="{207C2724-AB88-4F08-80D5-CEF7CCA91A7E}" srcOrd="0" destOrd="0" presId="urn:microsoft.com/office/officeart/2005/8/layout/vList6"/>
    <dgm:cxn modelId="{DDBC18B2-0CD0-43D0-9A18-2CEAB23DEA7D}" type="presParOf" srcId="{11032E58-CA89-4069-A564-DEDE7A5CA903}" destId="{5E761AF0-4095-4251-8DAA-99B61344C1B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680DF4-EB4D-4585-AA1A-CA9605630BC4}">
      <dsp:nvSpPr>
        <dsp:cNvPr id="0" name=""/>
        <dsp:cNvSpPr/>
      </dsp:nvSpPr>
      <dsp:spPr>
        <a:xfrm rot="5400000">
          <a:off x="3626605" y="-1114828"/>
          <a:ext cx="1518481" cy="4127855"/>
        </a:xfrm>
        <a:prstGeom prst="round2Same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6350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 err="1"/>
            <a:t>Antiviral</a:t>
          </a:r>
          <a:r>
            <a:rPr lang="cs-CZ" sz="1800" kern="1200" dirty="0"/>
            <a:t> </a:t>
          </a:r>
          <a:r>
            <a:rPr lang="cs-CZ" sz="1800" kern="1200" dirty="0" err="1"/>
            <a:t>activity</a:t>
          </a:r>
          <a:r>
            <a:rPr lang="cs-CZ" sz="1800" kern="1200" dirty="0"/>
            <a:t> </a:t>
          </a:r>
          <a:r>
            <a:rPr lang="cs-CZ" sz="1800" kern="1200" dirty="0" err="1"/>
            <a:t>of</a:t>
          </a:r>
          <a:r>
            <a:rPr lang="cs-CZ" sz="1800" kern="1200" dirty="0"/>
            <a:t> </a:t>
          </a:r>
          <a:r>
            <a:rPr lang="cs-CZ" sz="1800" kern="1200" dirty="0" err="1"/>
            <a:t>the</a:t>
          </a:r>
          <a:r>
            <a:rPr lang="cs-CZ" sz="1800" kern="1200" dirty="0"/>
            <a:t> </a:t>
          </a:r>
          <a:r>
            <a:rPr lang="cs-CZ" sz="1800" b="1" kern="1200" dirty="0"/>
            <a:t>textile </a:t>
          </a:r>
          <a:r>
            <a:rPr lang="cs-CZ" sz="1800" b="1" kern="1200" dirty="0" err="1"/>
            <a:t>products</a:t>
          </a:r>
          <a:endParaRPr lang="cs-CZ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b="1" kern="1200" dirty="0"/>
            <a:t>Textilie – Stanovení antivirové aktivity textilních výrobků</a:t>
          </a:r>
        </a:p>
      </dsp:txBody>
      <dsp:txXfrm rot="-5400000">
        <a:off x="2321918" y="263985"/>
        <a:ext cx="4053729" cy="1370229"/>
      </dsp:txXfrm>
    </dsp:sp>
    <dsp:sp modelId="{4BAB4D14-0E1B-4E38-AAD2-FDC3F4F7B89F}">
      <dsp:nvSpPr>
        <dsp:cNvPr id="0" name=""/>
        <dsp:cNvSpPr/>
      </dsp:nvSpPr>
      <dsp:spPr>
        <a:xfrm>
          <a:off x="13498" y="9"/>
          <a:ext cx="2321918" cy="1898102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b="1" kern="1200" dirty="0"/>
            <a:t>ISO 18184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ČSN ISO 18184 </a:t>
          </a:r>
          <a:endParaRPr lang="cs-CZ" sz="2000" kern="1200" dirty="0"/>
        </a:p>
      </dsp:txBody>
      <dsp:txXfrm>
        <a:off x="106156" y="92667"/>
        <a:ext cx="2136602" cy="1712786"/>
      </dsp:txXfrm>
    </dsp:sp>
    <dsp:sp modelId="{B9511A7E-8FC4-4432-B04C-6185FD7067B9}">
      <dsp:nvSpPr>
        <dsp:cNvPr id="0" name=""/>
        <dsp:cNvSpPr/>
      </dsp:nvSpPr>
      <dsp:spPr>
        <a:xfrm rot="5400000">
          <a:off x="3626605" y="878178"/>
          <a:ext cx="1518481" cy="4127855"/>
        </a:xfrm>
        <a:prstGeom prst="round2Same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6350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 err="1"/>
            <a:t>Antiviral</a:t>
          </a:r>
          <a:r>
            <a:rPr lang="cs-CZ" sz="1800" kern="1200" dirty="0"/>
            <a:t> </a:t>
          </a:r>
          <a:r>
            <a:rPr lang="cs-CZ" sz="1800" kern="1200" dirty="0" err="1"/>
            <a:t>activity</a:t>
          </a:r>
          <a:r>
            <a:rPr lang="cs-CZ" sz="1800" kern="1200" dirty="0"/>
            <a:t> </a:t>
          </a:r>
          <a:r>
            <a:rPr lang="cs-CZ" sz="1800" kern="1200" dirty="0" err="1"/>
            <a:t>of</a:t>
          </a:r>
          <a:r>
            <a:rPr lang="cs-CZ" sz="1800" kern="1200" dirty="0"/>
            <a:t> </a:t>
          </a:r>
          <a:r>
            <a:rPr lang="cs-CZ" sz="1800" b="1" kern="1200" dirty="0" err="1"/>
            <a:t>plastics</a:t>
          </a:r>
          <a:r>
            <a:rPr lang="cs-CZ" sz="1800" b="1" kern="1200" dirty="0"/>
            <a:t> and non-</a:t>
          </a:r>
          <a:r>
            <a:rPr lang="cs-CZ" sz="1800" b="1" kern="1200" dirty="0" err="1"/>
            <a:t>porous</a:t>
          </a:r>
          <a:r>
            <a:rPr lang="cs-CZ" sz="1800" b="1" kern="1200" dirty="0"/>
            <a:t> </a:t>
          </a:r>
          <a:r>
            <a:rPr lang="cs-CZ" sz="1800" b="1" kern="1200" dirty="0" err="1"/>
            <a:t>materials</a:t>
          </a:r>
          <a:endParaRPr lang="cs-CZ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b="1" kern="1200" dirty="0"/>
            <a:t>Měření antivirové aktivity na plastech a jiných neporézních površích</a:t>
          </a:r>
        </a:p>
      </dsp:txBody>
      <dsp:txXfrm rot="-5400000">
        <a:off x="2321918" y="2256991"/>
        <a:ext cx="4053729" cy="1370229"/>
      </dsp:txXfrm>
    </dsp:sp>
    <dsp:sp modelId="{B14F6629-0921-45AC-AEAA-1DDD7A2FBACE}">
      <dsp:nvSpPr>
        <dsp:cNvPr id="0" name=""/>
        <dsp:cNvSpPr/>
      </dsp:nvSpPr>
      <dsp:spPr>
        <a:xfrm>
          <a:off x="0" y="1993055"/>
          <a:ext cx="2321918" cy="1898102"/>
        </a:xfrm>
        <a:prstGeom prst="round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b="1" kern="1200" dirty="0"/>
            <a:t>ISO 21702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ČSN ISO 21702</a:t>
          </a:r>
          <a:endParaRPr lang="cs-CZ" sz="2000" kern="1200" dirty="0"/>
        </a:p>
      </dsp:txBody>
      <dsp:txXfrm>
        <a:off x="92658" y="2085713"/>
        <a:ext cx="2136602" cy="17127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45586F-EC46-4067-90FD-9A62A49A2C27}">
      <dsp:nvSpPr>
        <dsp:cNvPr id="0" name=""/>
        <dsp:cNvSpPr/>
      </dsp:nvSpPr>
      <dsp:spPr>
        <a:xfrm>
          <a:off x="3139737" y="1548"/>
          <a:ext cx="2765528" cy="276594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6EC278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600C29-61FE-4E73-ACE8-A7DB2E781AF1}">
      <dsp:nvSpPr>
        <dsp:cNvPr id="0" name=""/>
        <dsp:cNvSpPr/>
      </dsp:nvSpPr>
      <dsp:spPr>
        <a:xfrm>
          <a:off x="3721003" y="998591"/>
          <a:ext cx="1536750" cy="768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 err="1">
              <a:highlight>
                <a:srgbClr val="C0C0C0"/>
              </a:highlight>
            </a:rPr>
            <a:t>Suspension</a:t>
          </a:r>
          <a:r>
            <a:rPr lang="cs-CZ" sz="2000" b="1" kern="1200" dirty="0">
              <a:highlight>
                <a:srgbClr val="C0C0C0"/>
              </a:highlight>
            </a:rPr>
            <a:t> </a:t>
          </a:r>
          <a:r>
            <a:rPr lang="cs-CZ" sz="2000" b="1" kern="1200" dirty="0" err="1">
              <a:highlight>
                <a:srgbClr val="C0C0C0"/>
              </a:highlight>
            </a:rPr>
            <a:t>of</a:t>
          </a:r>
          <a:r>
            <a:rPr lang="cs-CZ" sz="2000" b="1" kern="1200" dirty="0">
              <a:highlight>
                <a:srgbClr val="C0C0C0"/>
              </a:highlight>
            </a:rPr>
            <a:t> virus</a:t>
          </a:r>
        </a:p>
      </dsp:txBody>
      <dsp:txXfrm>
        <a:off x="3721003" y="998591"/>
        <a:ext cx="1536750" cy="768191"/>
      </dsp:txXfrm>
    </dsp:sp>
    <dsp:sp modelId="{90C9AE58-D570-44CB-BE86-E603C79F151E}">
      <dsp:nvSpPr>
        <dsp:cNvPr id="0" name=""/>
        <dsp:cNvSpPr/>
      </dsp:nvSpPr>
      <dsp:spPr>
        <a:xfrm>
          <a:off x="2341615" y="1589242"/>
          <a:ext cx="2765528" cy="276594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6EC278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DC1A12-AA57-4B3F-A307-C188083A4F67}">
      <dsp:nvSpPr>
        <dsp:cNvPr id="0" name=""/>
        <dsp:cNvSpPr/>
      </dsp:nvSpPr>
      <dsp:spPr>
        <a:xfrm>
          <a:off x="2956004" y="2597027"/>
          <a:ext cx="1536750" cy="768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 err="1">
              <a:highlight>
                <a:srgbClr val="C0C0C0"/>
              </a:highlight>
            </a:rPr>
            <a:t>Incubation</a:t>
          </a:r>
          <a:r>
            <a:rPr lang="cs-CZ" sz="2000" b="1" kern="1200" dirty="0">
              <a:highlight>
                <a:srgbClr val="C0C0C0"/>
              </a:highlight>
            </a:rPr>
            <a:t> – </a:t>
          </a:r>
          <a:r>
            <a:rPr lang="cs-CZ" sz="2000" b="1" kern="1200" dirty="0" err="1">
              <a:highlight>
                <a:srgbClr val="C0C0C0"/>
              </a:highlight>
            </a:rPr>
            <a:t>contact</a:t>
          </a:r>
          <a:r>
            <a:rPr lang="cs-CZ" sz="2000" b="1" kern="1200" dirty="0">
              <a:highlight>
                <a:srgbClr val="C0C0C0"/>
              </a:highlight>
            </a:rPr>
            <a:t> </a:t>
          </a:r>
          <a:r>
            <a:rPr lang="cs-CZ" sz="2000" b="1" kern="1200" dirty="0" err="1">
              <a:highlight>
                <a:srgbClr val="C0C0C0"/>
              </a:highlight>
            </a:rPr>
            <a:t>with</a:t>
          </a:r>
          <a:r>
            <a:rPr lang="cs-CZ" sz="2000" b="1" kern="1200" dirty="0">
              <a:highlight>
                <a:srgbClr val="C0C0C0"/>
              </a:highlight>
            </a:rPr>
            <a:t> sample</a:t>
          </a:r>
        </a:p>
      </dsp:txBody>
      <dsp:txXfrm>
        <a:off x="2956004" y="2597027"/>
        <a:ext cx="1536750" cy="768191"/>
      </dsp:txXfrm>
    </dsp:sp>
    <dsp:sp modelId="{837EDCAC-6437-40B1-97B0-5A4017BFC4C4}">
      <dsp:nvSpPr>
        <dsp:cNvPr id="0" name=""/>
        <dsp:cNvSpPr/>
      </dsp:nvSpPr>
      <dsp:spPr>
        <a:xfrm>
          <a:off x="3306564" y="3368666"/>
          <a:ext cx="2376017" cy="2376969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6EC278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71F081-5DD2-4C95-8991-38569FB8D968}">
      <dsp:nvSpPr>
        <dsp:cNvPr id="0" name=""/>
        <dsp:cNvSpPr/>
      </dsp:nvSpPr>
      <dsp:spPr>
        <a:xfrm>
          <a:off x="3724639" y="4197761"/>
          <a:ext cx="1536750" cy="768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 err="1">
              <a:highlight>
                <a:srgbClr val="C0C0C0"/>
              </a:highlight>
            </a:rPr>
            <a:t>Detection</a:t>
          </a:r>
          <a:r>
            <a:rPr lang="cs-CZ" sz="2000" b="1" kern="1200" dirty="0">
              <a:highlight>
                <a:srgbClr val="C0C0C0"/>
              </a:highlight>
            </a:rPr>
            <a:t> </a:t>
          </a:r>
          <a:r>
            <a:rPr lang="cs-CZ" sz="2000" b="1" kern="1200" dirty="0" err="1">
              <a:highlight>
                <a:srgbClr val="C0C0C0"/>
              </a:highlight>
            </a:rPr>
            <a:t>of</a:t>
          </a:r>
          <a:r>
            <a:rPr lang="cs-CZ" sz="2000" b="1" kern="1200" dirty="0">
              <a:highlight>
                <a:srgbClr val="C0C0C0"/>
              </a:highlight>
            </a:rPr>
            <a:t> </a:t>
          </a:r>
          <a:r>
            <a:rPr lang="cs-CZ" sz="2000" b="1" kern="1200" dirty="0" err="1">
              <a:highlight>
                <a:srgbClr val="C0C0C0"/>
              </a:highlight>
            </a:rPr>
            <a:t>living</a:t>
          </a:r>
          <a:r>
            <a:rPr lang="cs-CZ" sz="2000" b="1" kern="1200" dirty="0">
              <a:highlight>
                <a:srgbClr val="C0C0C0"/>
              </a:highlight>
            </a:rPr>
            <a:t> virus </a:t>
          </a:r>
          <a:r>
            <a:rPr lang="cs-CZ" sz="2000" b="1" kern="1200" dirty="0" err="1">
              <a:highlight>
                <a:srgbClr val="C0C0C0"/>
              </a:highlight>
            </a:rPr>
            <a:t>particles</a:t>
          </a:r>
          <a:endParaRPr lang="cs-CZ" sz="2000" b="1" kern="1200" dirty="0">
            <a:highlight>
              <a:srgbClr val="C0C0C0"/>
            </a:highlight>
          </a:endParaRPr>
        </a:p>
      </dsp:txBody>
      <dsp:txXfrm>
        <a:off x="3724639" y="4197761"/>
        <a:ext cx="1536750" cy="7681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FF3D27-8188-4989-882C-B0380A330137}">
      <dsp:nvSpPr>
        <dsp:cNvPr id="0" name=""/>
        <dsp:cNvSpPr/>
      </dsp:nvSpPr>
      <dsp:spPr>
        <a:xfrm>
          <a:off x="3516950" y="669"/>
          <a:ext cx="5275425" cy="261189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32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Kontaktní čas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Stanovení životaschopných virových částic </a:t>
          </a:r>
        </a:p>
      </dsp:txBody>
      <dsp:txXfrm>
        <a:off x="3516950" y="327156"/>
        <a:ext cx="4295963" cy="1958924"/>
      </dsp:txXfrm>
    </dsp:sp>
    <dsp:sp modelId="{843A3F32-BEF7-4C8D-A49D-5F7D36C289F3}">
      <dsp:nvSpPr>
        <dsp:cNvPr id="0" name=""/>
        <dsp:cNvSpPr/>
      </dsp:nvSpPr>
      <dsp:spPr>
        <a:xfrm>
          <a:off x="0" y="669"/>
          <a:ext cx="3516950" cy="2611898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300" kern="1200" dirty="0"/>
            <a:t>Upravený vzorek</a:t>
          </a:r>
        </a:p>
      </dsp:txBody>
      <dsp:txXfrm>
        <a:off x="127502" y="128171"/>
        <a:ext cx="3261946" cy="2356894"/>
      </dsp:txXfrm>
    </dsp:sp>
    <dsp:sp modelId="{5E761AF0-4095-4251-8DAA-99B61344C1BB}">
      <dsp:nvSpPr>
        <dsp:cNvPr id="0" name=""/>
        <dsp:cNvSpPr/>
      </dsp:nvSpPr>
      <dsp:spPr>
        <a:xfrm>
          <a:off x="3516950" y="2873757"/>
          <a:ext cx="5275425" cy="261189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600" kern="1200" dirty="0"/>
            <a:t>Čas 0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600" kern="1200" dirty="0"/>
            <a:t>Kontaktní čas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600" kern="1200" dirty="0"/>
            <a:t>Stanovení životaschopných virových částic </a:t>
          </a:r>
        </a:p>
      </dsp:txBody>
      <dsp:txXfrm>
        <a:off x="3516950" y="3200244"/>
        <a:ext cx="4295963" cy="1958924"/>
      </dsp:txXfrm>
    </dsp:sp>
    <dsp:sp modelId="{207C2724-AB88-4F08-80D5-CEF7CCA91A7E}">
      <dsp:nvSpPr>
        <dsp:cNvPr id="0" name=""/>
        <dsp:cNvSpPr/>
      </dsp:nvSpPr>
      <dsp:spPr>
        <a:xfrm>
          <a:off x="0" y="2873757"/>
          <a:ext cx="3516950" cy="2611898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300" kern="1200" dirty="0"/>
            <a:t>Reference</a:t>
          </a:r>
        </a:p>
      </dsp:txBody>
      <dsp:txXfrm>
        <a:off x="127502" y="3001259"/>
        <a:ext cx="3261946" cy="23568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C83C3-D71E-4B0A-BC3B-9A2F087288D8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2C9C0-37E6-4A09-B3A7-EC98D74D2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1996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2C9C0-37E6-4A09-B3A7-EC98D74D2056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922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59816A-0E45-B618-61D8-A4E981268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523" y="998920"/>
            <a:ext cx="10318418" cy="4142248"/>
          </a:xfrm>
        </p:spPr>
        <p:txBody>
          <a:bodyPr/>
          <a:lstStyle/>
          <a:p>
            <a:r>
              <a:rPr lang="cs-CZ" sz="3600" b="1" dirty="0">
                <a:latin typeface="Geometr415 Blk BT" panose="020B0802020204020303" pitchFamily="34" charset="0"/>
                <a:ea typeface="Calibri" panose="020F0502020204030204" pitchFamily="34" charset="0"/>
              </a:rPr>
              <a:t>Textilie s antivirovou úpravou a jejich testování</a:t>
            </a:r>
            <a:b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metr415 Blk BT" panose="020B0802020204020303" pitchFamily="34" charset="0"/>
                <a:ea typeface="Calibri" panose="020F0502020204030204" pitchFamily="34" charset="0"/>
              </a:rPr>
            </a:br>
            <a:b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Calibri" panose="020F0502020204030204" pitchFamily="34" charset="0"/>
              </a:rPr>
            </a:br>
            <a:b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Calibri" panose="020F0502020204030204" pitchFamily="34" charset="0"/>
              </a:rPr>
            </a:br>
            <a:b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Calibri" panose="020F0502020204030204" pitchFamily="34" charset="0"/>
              </a:rPr>
            </a:br>
            <a:r>
              <a:rPr lang="cs-CZ" sz="1800" dirty="0">
                <a:latin typeface="Geometr415 Blk BT" panose="020B0802020204020303" pitchFamily="34" charset="0"/>
                <a:ea typeface="Calibri" panose="020F0502020204030204" pitchFamily="34" charset="0"/>
              </a:rPr>
              <a:t>Ludmila tvrzová</a:t>
            </a:r>
            <a:endParaRPr lang="cs-CZ" sz="1800" dirty="0">
              <a:latin typeface="Geometr415 Blk BT" panose="020B0802020204020303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9638442-3CBB-FD69-7313-76B5A2F66A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0" dirty="0">
                <a:latin typeface="Geometr415 Blk BT" panose="020B0802020204020303" pitchFamily="34" charset="0"/>
              </a:rPr>
              <a:t>Textilní zkušební ústav, </a:t>
            </a:r>
            <a:r>
              <a:rPr lang="cs-CZ" b="0" dirty="0" err="1">
                <a:latin typeface="Geometr415 Blk BT" panose="020B0802020204020303" pitchFamily="34" charset="0"/>
              </a:rPr>
              <a:t>brno</a:t>
            </a:r>
            <a:endParaRPr lang="cs-CZ" b="0" dirty="0">
              <a:latin typeface="Geometr415 Blk BT" panose="020B0802020204020303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415D929-0D59-5FED-1874-253B0351D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12" y="3096865"/>
            <a:ext cx="1584176" cy="111479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09F16E6-0436-7FA6-1411-C0F2423B2D58}"/>
              </a:ext>
            </a:extLst>
          </p:cNvPr>
          <p:cNvSpPr txBox="1"/>
          <p:nvPr/>
        </p:nvSpPr>
        <p:spPr>
          <a:xfrm>
            <a:off x="8859187" y="629587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STERIL 2024</a:t>
            </a:r>
          </a:p>
        </p:txBody>
      </p:sp>
    </p:spTree>
    <p:extLst>
      <p:ext uri="{BB962C8B-B14F-4D97-AF65-F5344CB8AC3E}">
        <p14:creationId xmlns:p14="http://schemas.microsoft.com/office/powerpoint/2010/main" val="2136636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393896-0E82-EC3E-90E3-CFF8BE5CA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524" y="243633"/>
            <a:ext cx="9687656" cy="651216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Antivirová aktivita - testování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42456C-F00C-ABB2-72E7-36184FD2C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280160"/>
            <a:ext cx="4184035" cy="4761201"/>
          </a:xfrm>
        </p:spPr>
        <p:txBody>
          <a:bodyPr/>
          <a:lstStyle/>
          <a:p>
            <a:r>
              <a:rPr lang="cs-CZ" b="1" dirty="0">
                <a:solidFill>
                  <a:srgbClr val="002060"/>
                </a:solidFill>
                <a:highlight>
                  <a:srgbClr val="6EC278"/>
                </a:highlight>
              </a:rPr>
              <a:t>ISO 18184 – textile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27F7F05-6633-CC1D-32BB-EC255BD26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78810" y="1825625"/>
            <a:ext cx="3921211" cy="4351338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</a:rPr>
              <a:t>ISO 21702 –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</a:rPr>
              <a:t>plastics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</a:rPr>
              <a:t> and 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</a:rPr>
              <a:t>non-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</a:rPr>
              <a:t>porous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</a:rPr>
              <a:t>material</a:t>
            </a:r>
            <a:endParaRPr lang="cs-CZ" b="1" dirty="0">
              <a:solidFill>
                <a:schemeClr val="accent6">
                  <a:lumMod val="75000"/>
                </a:schemeClr>
              </a:solidFill>
              <a:highlight>
                <a:srgbClr val="C0C0C0"/>
              </a:highlight>
            </a:endParaRPr>
          </a:p>
          <a:p>
            <a:pPr marL="457200" lvl="1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0030DBA-8337-81A7-4AE7-D53B42FEEA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03" y="4593404"/>
            <a:ext cx="1312714" cy="1968871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2296A41E-F2A5-C062-A6BF-F398B078429F}"/>
              </a:ext>
            </a:extLst>
          </p:cNvPr>
          <p:cNvSpPr/>
          <p:nvPr/>
        </p:nvSpPr>
        <p:spPr>
          <a:xfrm>
            <a:off x="7716404" y="2892803"/>
            <a:ext cx="2059388" cy="197987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251688AC-5096-6D7B-21EA-8B2578B849B3}"/>
              </a:ext>
            </a:extLst>
          </p:cNvPr>
          <p:cNvSpPr/>
          <p:nvPr/>
        </p:nvSpPr>
        <p:spPr>
          <a:xfrm>
            <a:off x="8237216" y="3405663"/>
            <a:ext cx="1017767" cy="9939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BEF0DE6C-BDAF-477E-AB7E-261A9DF0E5F7}"/>
              </a:ext>
            </a:extLst>
          </p:cNvPr>
          <p:cNvSpPr/>
          <p:nvPr/>
        </p:nvSpPr>
        <p:spPr>
          <a:xfrm>
            <a:off x="8340582" y="3483188"/>
            <a:ext cx="811033" cy="83886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60813C7B-6CA1-6979-64F7-E3EDF658B8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4348638"/>
              </p:ext>
            </p:extLst>
          </p:nvPr>
        </p:nvGraphicFramePr>
        <p:xfrm>
          <a:off x="1767384" y="816639"/>
          <a:ext cx="8216875" cy="5745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C5233D3-9F34-AE93-53C4-C03E4CB8F8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3258" y="1825625"/>
            <a:ext cx="2621064" cy="393159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CEF6851-AA21-B2B5-D176-74EE60F549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0052" y="5318602"/>
            <a:ext cx="1584176" cy="111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21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1B58FB7-FC4C-D11A-5CA6-65F205CDCA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1192219"/>
              </p:ext>
            </p:extLst>
          </p:nvPr>
        </p:nvGraphicFramePr>
        <p:xfrm>
          <a:off x="1367624" y="652008"/>
          <a:ext cx="8792376" cy="5486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7F20D5FA-B221-7C76-7FC5-F39B9597CD1E}"/>
              </a:ext>
            </a:extLst>
          </p:cNvPr>
          <p:cNvSpPr/>
          <p:nvPr/>
        </p:nvSpPr>
        <p:spPr>
          <a:xfrm>
            <a:off x="9326879" y="2252207"/>
            <a:ext cx="2321781" cy="23535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>
                <a:solidFill>
                  <a:srgbClr val="002060"/>
                </a:solidFill>
              </a:rPr>
              <a:t>M</a:t>
            </a:r>
            <a:r>
              <a:rPr lang="cs-CZ" sz="3600" b="1" baseline="-25000" dirty="0">
                <a:solidFill>
                  <a:srgbClr val="002060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002964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072E071-D42F-F4C8-03A4-B2ACE74F1A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593" b="5897"/>
          <a:stretch/>
        </p:blipFill>
        <p:spPr>
          <a:xfrm>
            <a:off x="1617688" y="1035698"/>
            <a:ext cx="8956623" cy="537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70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072E071-D42F-F4C8-03A4-B2ACE74F1A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593" b="32676"/>
          <a:stretch/>
        </p:blipFill>
        <p:spPr>
          <a:xfrm>
            <a:off x="962431" y="998376"/>
            <a:ext cx="6875283" cy="273602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963DC97-D092-C4C0-53A9-D2AD81A15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+mn-lt"/>
              </a:rPr>
              <a:t>Testování s využitím bakteriofágů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AD43CEC-5B35-57C8-70AA-9378E0C30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780" y="3922770"/>
            <a:ext cx="3189920" cy="2126613"/>
          </a:xfrm>
          <a:prstGeom prst="rect">
            <a:avLst/>
          </a:prstGeom>
        </p:spPr>
      </p:pic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AB3F3525-3CC8-5702-17BD-F4EE09105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685061" y="4151625"/>
            <a:ext cx="2503358" cy="1668905"/>
          </a:xfr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7CAFE4C-2235-7DED-0CDF-E188D595C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5692" y="1128452"/>
            <a:ext cx="2644630" cy="176308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4F2BCD0-C26C-A225-0171-976897E3C1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6288" y="3313361"/>
            <a:ext cx="4104034" cy="273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22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8A9C771-6751-7623-8664-ED8C67C79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185" y="448360"/>
            <a:ext cx="9321815" cy="620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81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BCB37E-9EFB-BAEC-566A-AEACBDC8F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A69DCE8-6A91-3AC8-CD9D-F8CC07ED1B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29" t="7968" r="23188" b="41946"/>
          <a:stretch/>
        </p:blipFill>
        <p:spPr bwMode="auto">
          <a:xfrm>
            <a:off x="933285" y="203595"/>
            <a:ext cx="6592154" cy="54934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667689A-F58E-6550-82D9-835C5579E7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328" t="8936" r="23413" b="25456"/>
          <a:stretch/>
        </p:blipFill>
        <p:spPr bwMode="auto">
          <a:xfrm>
            <a:off x="7207045" y="382385"/>
            <a:ext cx="4767719" cy="51358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4954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387000-A591-A3B8-C048-2B601E36E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+mn-lt"/>
              </a:rPr>
              <a:t>Děkuji za pozornost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B2243FF-044C-8518-D33E-1867A43F3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440" y="1282359"/>
            <a:ext cx="7742683" cy="516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82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6AD270-64B0-6081-DE83-5A279E53D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14570"/>
          </a:xfrm>
        </p:spPr>
        <p:txBody>
          <a:bodyPr/>
          <a:lstStyle/>
          <a:p>
            <a:r>
              <a:rPr lang="cs-CZ" dirty="0"/>
              <a:t>Textilní zkušební ústav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A4C7BAC-62BC-2CEF-D44F-B6DE3A58E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642189"/>
            <a:ext cx="10178322" cy="4237404"/>
          </a:xfrm>
        </p:spPr>
        <p:txBody>
          <a:bodyPr>
            <a:normAutofit/>
          </a:bodyPr>
          <a:lstStyle/>
          <a:p>
            <a:pPr algn="just"/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Certifikační oddělení</a:t>
            </a:r>
          </a:p>
          <a:p>
            <a:pPr algn="just"/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Zkušebna nábytku</a:t>
            </a:r>
          </a:p>
          <a:p>
            <a:pPr algn="just"/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Akreditovaná zkušební laboratoř – mikrobiologická laboratoř</a:t>
            </a:r>
          </a:p>
          <a:p>
            <a:pPr lvl="1" algn="just"/>
            <a:r>
              <a:rPr lang="cs-CZ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testují se nejen textilní výrobky, ale také řady dalších, např. stavebních výrobků, plastů, nábytku atd. Zkoušky se provádí dle národních i mezinárodních norem, ale i dle potřeb zákazníka. 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lužby: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"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Profesionálním prádelnám</a:t>
            </a:r>
            <a:endParaRPr lang="cs-CZ" sz="1800" dirty="0">
              <a:effectLst/>
              <a:latin typeface="Symbol" panose="05050102010706020507" pitchFamily="18" charset="2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"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Výrobcům zdravotnického textilu</a:t>
            </a:r>
            <a:endParaRPr lang="cs-CZ" sz="1800" dirty="0">
              <a:effectLst/>
              <a:latin typeface="Symbol" panose="05050102010706020507" pitchFamily="18" charset="2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"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Výrobcům antibakteriálních produktů (betonu, barev nebo textilu)</a:t>
            </a:r>
            <a:endParaRPr lang="cs-CZ" sz="1800" dirty="0">
              <a:effectLst/>
              <a:latin typeface="Symbol" panose="05050102010706020507" pitchFamily="18" charset="2"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047DC38-BBF8-EEFC-CAB7-E30553E98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2687" y="4841643"/>
            <a:ext cx="1584176" cy="111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30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7CBF0D-E81C-9DEE-7BBC-0F889A803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86578"/>
          </a:xfrm>
        </p:spPr>
        <p:txBody>
          <a:bodyPr/>
          <a:lstStyle/>
          <a:p>
            <a:r>
              <a:rPr lang="cs-CZ" dirty="0"/>
              <a:t>Mikrobiologická laboratoř TZÚ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4091E6-0160-BBCF-A1E6-B0BEE0CF8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175656"/>
            <a:ext cx="10178322" cy="5299957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cs-CZ" sz="18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Hodnocení antimikrobiální aktivity: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ČSN EN ISO 20645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Plošné textilie – Zjišťování antibakteriální aktivity – Zkouška šíření agarovou destičkou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ČSN EN ISO 20743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Textilie – Zjišťování antibakteriálního účinku textilních výrobků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AATCC 100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Antibakteriální povrchové úpravy textilních materiálů: hodnocení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AATCC 147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Hodnocení antibakteriální aktivity: paralelní proužková metoda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ASTM E 2149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Metoda pro vyhodnocení antibakteriální aktivity antimikrobiálních činidel dynamickou metodou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ČSN EN ISO 846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Plasty – Hodnocení působení mikroorganismů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ČSN ISO 22196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Měření antibakteriální aktivity na plastech a jiných neporézních površích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ČSN EN 15457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Nátěrové hmoty – Metoda zkoušení účinnosti konzervačních prostředků v nátěru proti působení hub a plísní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ČSN EN 14119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Zkoušení textilií – Hodnocení působení mikroskopických hub</a:t>
            </a:r>
          </a:p>
          <a:p>
            <a:r>
              <a:rPr lang="cs-CZ" sz="18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Hodnocení antivirové aktivity: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ISO 18184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Textilie – stanovení antivirové aktivity textilních výrobků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ČSN ISO 21702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Stanovení antivirové aktivity plastů a dalších neporézních povrchů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958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A9101A-70BA-7DF3-B5FF-A7F23D976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B4C0CB-B7F0-2C91-9789-E5232F10E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914400"/>
            <a:ext cx="10178322" cy="5327779"/>
          </a:xfrm>
        </p:spPr>
        <p:txBody>
          <a:bodyPr>
            <a:normAutofit/>
          </a:bodyPr>
          <a:lstStyle/>
          <a:p>
            <a:pPr algn="just"/>
            <a:r>
              <a:rPr lang="cs-CZ" sz="18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Testování chirurgického textilu a ochranného oděvu (podle ČSN EN 13795-1, 2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;</a:t>
            </a:r>
            <a:r>
              <a:rPr lang="cs-CZ" sz="18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ČSN EN 14126):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ČSN EN ISO 22610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Operační roušky, pláště a operační oděvy do čistých prostor používané jako zdravotnické prostředky pro pacienty, nemocniční personál a zařízení – Metoda stanovení odolnosti proti bakteriální penetraci za mokra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ČSN EN ISO 22612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Ochranný oděv proti infekčním agens – Metoda odolnosti proti penetraci mikrobů za sucha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ISO 11737-1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Sterilizace výrobků pro zdravotní péči – Mikrobiologické metody – Část 1: Stanovení populace mikroorganismů na výrobcích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ISO 9073-10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Textilie – Metody zkoušení pro netkané textilie – Část 10: Odletky a jiné částice uvolňující se za sucha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ČSN EN 14683 + AC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Zdravotnické obličejové masky – Požadavky a metody zkoušení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ISO 16604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Oděvy pro ochranu před kontaktem s krví a tělními tekutinami – Stanovení odolnosti ochranných oděvů proti průniku krevních patogenů – metoda s použitím bakteriofága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-X 174 (testování dle ČSN EN 14126)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1538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616288-900B-40BB-B6B1-361D412CF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+mn-lt"/>
              </a:rPr>
              <a:t>Antivirové textilie (povrchy) a jejich role v transportu virů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766E8E9-76A7-3C67-166A-52F1318FC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42" t="11288" r="9259" b="16755"/>
          <a:stretch/>
        </p:blipFill>
        <p:spPr bwMode="auto">
          <a:xfrm>
            <a:off x="1725684" y="1567543"/>
            <a:ext cx="7868021" cy="46932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BF063FD-62A7-533C-131A-D035B2E56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1814" y="5532108"/>
            <a:ext cx="1584176" cy="111479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2A75F47-AE77-1D3B-77AC-C59322ED2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0" b="97775" l="1200" r="92300">
                        <a14:foregroundMark x1="32600" y1="20150" x2="38233" y2="23300"/>
                        <a14:foregroundMark x1="46400" y1="26750" x2="46400" y2="26750"/>
                        <a14:foregroundMark x1="48500" y1="9525" x2="48500" y2="9525"/>
                        <a14:foregroundMark x1="61867" y1="9325" x2="65167" y2="8550"/>
                        <a14:foregroundMark x1="2400" y1="45375" x2="2400" y2="45375"/>
                        <a14:foregroundMark x1="4633" y1="43600" x2="4633" y2="43600"/>
                        <a14:foregroundMark x1="8433" y1="42800" x2="8433" y2="42800"/>
                        <a14:foregroundMark x1="80533" y1="50800" x2="80533" y2="50800"/>
                        <a14:foregroundMark x1="35100" y1="25675" x2="41000" y2="37700"/>
                        <a14:foregroundMark x1="91700" y1="43500" x2="90233" y2="42525"/>
                        <a14:foregroundMark x1="6200" y1="62500" x2="6200" y2="62500"/>
                        <a14:foregroundMark x1="6867" y1="58075" x2="6867" y2="58075"/>
                        <a14:foregroundMark x1="8167" y1="49500" x2="8167" y2="49500"/>
                        <a14:foregroundMark x1="21167" y1="77475" x2="82367" y2="70575"/>
                        <a14:foregroundMark x1="84467" y1="70475" x2="83167" y2="70000"/>
                        <a14:foregroundMark x1="33133" y1="91750" x2="41400" y2="91550"/>
                        <a14:foregroundMark x1="36800" y1="95400" x2="38500" y2="95600"/>
                        <a14:foregroundMark x1="37200" y1="97775" x2="37200" y2="97775"/>
                        <a14:foregroundMark x1="1233" y1="48025" x2="1233" y2="48025"/>
                        <a14:foregroundMark x1="2133" y1="48925" x2="2133" y2="48925"/>
                        <a14:foregroundMark x1="3333" y1="49700" x2="3333" y2="49700"/>
                        <a14:foregroundMark x1="5933" y1="50600" x2="5933" y2="50600"/>
                        <a14:foregroundMark x1="6467" y1="50600" x2="6467" y2="50600"/>
                        <a14:foregroundMark x1="81700" y1="52075" x2="82233" y2="52650"/>
                        <a14:foregroundMark x1="82633" y1="55225" x2="82633" y2="55225"/>
                        <a14:foregroundMark x1="82767" y1="57000" x2="82767" y2="57000"/>
                        <a14:foregroundMark x1="82633" y1="58375" x2="82633" y2="58375"/>
                        <a14:foregroundMark x1="81700" y1="60150" x2="81700" y2="60150"/>
                        <a14:foregroundMark x1="82100" y1="63400" x2="84200" y2="62600"/>
                        <a14:foregroundMark x1="88400" y1="60450" x2="88400" y2="60450"/>
                        <a14:foregroundMark x1="88267" y1="50300" x2="88267" y2="50300"/>
                        <a14:foregroundMark x1="91967" y1="52650" x2="91967" y2="52650"/>
                        <a14:foregroundMark x1="92333" y1="56100" x2="92333" y2="56100"/>
                        <a14:foregroundMark x1="88800" y1="60150" x2="88800" y2="60150"/>
                        <a14:foregroundMark x1="86967" y1="64275" x2="86967" y2="64275"/>
                        <a14:foregroundMark x1="82767" y1="68225" x2="82500" y2="68525"/>
                        <a14:foregroundMark x1="40333" y1="23500" x2="40333" y2="23500"/>
                        <a14:foregroundMark x1="44433" y1="25675" x2="44433" y2="25675"/>
                        <a14:foregroundMark x1="45733" y1="26275" x2="45733" y2="26275"/>
                        <a14:foregroundMark x1="46000" y1="8825" x2="46000" y2="8825"/>
                        <a14:foregroundMark x1="50467" y1="7850" x2="50467" y2="7850"/>
                        <a14:foregroundMark x1="52567" y1="7850" x2="52567" y2="7850"/>
                        <a14:foregroundMark x1="51767" y1="6775" x2="51767" y2="6775"/>
                        <a14:foregroundMark x1="54267" y1="5975" x2="56100" y2="5575"/>
                        <a14:foregroundMark x1="58867" y1="5400" x2="59767" y2="5575"/>
                        <a14:foregroundMark x1="62267" y1="6575" x2="62267" y2="6575"/>
                        <a14:foregroundMark x1="53867" y1="7950" x2="55333" y2="8450"/>
                        <a14:foregroundMark x1="9500" y1="43100" x2="10133" y2="43800"/>
                        <a14:foregroundMark x1="7667" y1="50200" x2="9233" y2="48825"/>
                        <a14:foregroundMark x1="82367" y1="59150" x2="79867" y2="63300"/>
                        <a14:foregroundMark x1="84733" y1="49800" x2="86833" y2="50000"/>
                        <a14:foregroundMark x1="90100" y1="51175" x2="90900" y2="51775"/>
                        <a14:foregroundMark x1="86567" y1="61725" x2="87233" y2="61325"/>
                        <a14:foregroundMark x1="82500" y1="49600" x2="82500" y2="49600"/>
                        <a14:foregroundMark x1="89467" y1="60050" x2="91967" y2="53550"/>
                        <a14:foregroundMark x1="83167" y1="67725" x2="84067" y2="66950"/>
                        <a14:foregroundMark x1="85267" y1="65850" x2="85267" y2="65850"/>
                        <a14:foregroundMark x1="88533" y1="63200" x2="88533" y2="63200"/>
                        <a14:foregroundMark x1="89600" y1="61625" x2="89600" y2="61625"/>
                        <a14:backgroundMark x1="50200" y1="10225" x2="52567" y2="9525"/>
                        <a14:backgroundMark x1="81833" y1="64875" x2="82100" y2="64975"/>
                        <a14:backgroundMark x1="56367" y1="7350" x2="57800" y2="775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296" y="4941496"/>
            <a:ext cx="1119100" cy="14921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676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C80A089-CC9F-ECFB-B7A2-91CAD1AB2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846" y="1514168"/>
            <a:ext cx="9213527" cy="331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72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D92625-251F-C8D5-D984-E6E0CB4D0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Klasifikace antivirových úprav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4C602FD-F81B-4EB1-CFFD-A24DF4BA0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279" y="1288025"/>
            <a:ext cx="5339333" cy="532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86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9DA841-7EA5-DE5D-19B6-95ED882E3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+mn-lt"/>
              </a:rPr>
              <a:t>cíle antivirových (AV) úprav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69335C-C78D-F842-F75F-B6456864E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561D124-220E-93BF-272F-5D274BA1D1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19" t="32217" r="4498" b="8524"/>
          <a:stretch/>
        </p:blipFill>
        <p:spPr bwMode="auto">
          <a:xfrm>
            <a:off x="1522752" y="1324946"/>
            <a:ext cx="7696201" cy="4279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4BE8938-F600-A149-F507-810152C75942}"/>
              </a:ext>
            </a:extLst>
          </p:cNvPr>
          <p:cNvSpPr txBox="1"/>
          <p:nvPr/>
        </p:nvSpPr>
        <p:spPr>
          <a:xfrm>
            <a:off x="1522752" y="5602920"/>
            <a:ext cx="71173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</a:rPr>
              <a:t>Bar G, Biswas D, Pati S, Chaudhary K, Bar M. Anti viral Finishing on Textiles: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An Overview. Textile &amp; Leather Review. 2020.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8440356-A96C-3257-332F-0F6B92A84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1791" y="4664408"/>
            <a:ext cx="1584176" cy="111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9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BBB785D-E18C-EF57-0B99-23FF3A3C74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02460" y="1404549"/>
            <a:ext cx="3220997" cy="214733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779E2C2-61CC-DD41-5985-5A429C086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244" y="365126"/>
            <a:ext cx="8953584" cy="1028960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Normy pro testování účinnosti antivirových úprav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B0268-67B6-F12F-55D0-E107216244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350" y="2042983"/>
            <a:ext cx="2600741" cy="4133979"/>
          </a:xfrm>
        </p:spPr>
        <p:txBody>
          <a:bodyPr/>
          <a:lstStyle/>
          <a:p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Influenza virus</a:t>
            </a:r>
          </a:p>
          <a:p>
            <a:r>
              <a:rPr lang="cs-CZ" b="1" dirty="0" err="1">
                <a:solidFill>
                  <a:schemeClr val="accent6">
                    <a:lumMod val="50000"/>
                  </a:schemeClr>
                </a:solidFill>
              </a:rPr>
              <a:t>Feline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50000"/>
                  </a:schemeClr>
                </a:solidFill>
              </a:rPr>
              <a:t>calicivirus</a:t>
            </a:r>
            <a:endParaRPr lang="cs-CZ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cs-CZ" b="1" dirty="0" err="1">
                <a:solidFill>
                  <a:schemeClr val="accent6">
                    <a:lumMod val="50000"/>
                  </a:schemeClr>
                </a:solidFill>
              </a:rPr>
              <a:t>Other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50000"/>
                  </a:schemeClr>
                </a:solidFill>
              </a:rPr>
              <a:t>viruses</a:t>
            </a:r>
            <a:endParaRPr lang="cs-CZ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7E22F67-0717-3BC2-394E-DF5225DDB293}"/>
              </a:ext>
            </a:extLst>
          </p:cNvPr>
          <p:cNvGraphicFramePr/>
          <p:nvPr/>
        </p:nvGraphicFramePr>
        <p:xfrm>
          <a:off x="3658054" y="1825625"/>
          <a:ext cx="6449774" cy="3891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EBE46F5-6AB1-E1C2-23CB-71DC1F0E1F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0321925" y="3913874"/>
            <a:ext cx="1647825" cy="174839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F63B81C-FC61-1236-9539-2380631C0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7169" y="5378083"/>
            <a:ext cx="1584176" cy="111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4814"/>
      </p:ext>
    </p:extLst>
  </p:cSld>
  <p:clrMapOvr>
    <a:masterClrMapping/>
  </p:clrMapOvr>
</p:sld>
</file>

<file path=ppt/theme/theme1.xml><?xml version="1.0" encoding="utf-8"?>
<a:theme xmlns:a="http://schemas.openxmlformats.org/drawingml/2006/main" name="Odznáček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TM10001106[[fn=Odznáček]]</Template>
  <TotalTime>960</TotalTime>
  <Words>538</Words>
  <Application>Microsoft Office PowerPoint</Application>
  <PresentationFormat>Širokoúhlá obrazovka</PresentationFormat>
  <Paragraphs>69</Paragraphs>
  <Slides>16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5" baseType="lpstr">
      <vt:lpstr>Arial</vt:lpstr>
      <vt:lpstr>Calibri</vt:lpstr>
      <vt:lpstr>Geometr415 Blk BT</vt:lpstr>
      <vt:lpstr>Gill Sans MT</vt:lpstr>
      <vt:lpstr>Impact</vt:lpstr>
      <vt:lpstr>Symbol</vt:lpstr>
      <vt:lpstr>Times New Roman</vt:lpstr>
      <vt:lpstr>Wingdings</vt:lpstr>
      <vt:lpstr>Odznáček</vt:lpstr>
      <vt:lpstr>Textilie s antivirovou úpravou a jejich testování    Ludmila tvrzová</vt:lpstr>
      <vt:lpstr>Textilní zkušební ústav</vt:lpstr>
      <vt:lpstr>Mikrobiologická laboratoř TZÚ</vt:lpstr>
      <vt:lpstr>Prezentace aplikace PowerPoint</vt:lpstr>
      <vt:lpstr>Antivirové textilie (povrchy) a jejich role v transportu virů</vt:lpstr>
      <vt:lpstr>Prezentace aplikace PowerPoint</vt:lpstr>
      <vt:lpstr>Klasifikace antivirových úprav</vt:lpstr>
      <vt:lpstr>cíle antivirových (AV) úprav</vt:lpstr>
      <vt:lpstr>Normy pro testování účinnosti antivirových úprav</vt:lpstr>
      <vt:lpstr>Antivirová aktivita - testování</vt:lpstr>
      <vt:lpstr>Prezentace aplikace PowerPoint</vt:lpstr>
      <vt:lpstr>Prezentace aplikace PowerPoint</vt:lpstr>
      <vt:lpstr>Testování s využitím bakteriofágů</vt:lpstr>
      <vt:lpstr>Prezentace aplikace PowerPoint</vt:lpstr>
      <vt:lpstr>Prezentace aplikace PowerPoint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Ludmila Tvrzová</dc:creator>
  <cp:lastModifiedBy>Ludmila Tvrzová</cp:lastModifiedBy>
  <cp:revision>13</cp:revision>
  <dcterms:created xsi:type="dcterms:W3CDTF">2024-09-19T11:14:58Z</dcterms:created>
  <dcterms:modified xsi:type="dcterms:W3CDTF">2024-10-02T06:49:36Z</dcterms:modified>
</cp:coreProperties>
</file>